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26" r:id="rId5"/>
  </p:sldMasterIdLst>
  <p:notesMasterIdLst>
    <p:notesMasterId r:id="rId23"/>
  </p:notesMasterIdLst>
  <p:handoutMasterIdLst>
    <p:handoutMasterId r:id="rId24"/>
  </p:handoutMasterIdLst>
  <p:sldIdLst>
    <p:sldId id="313" r:id="rId6"/>
    <p:sldId id="314" r:id="rId7"/>
    <p:sldId id="310" r:id="rId8"/>
    <p:sldId id="316" r:id="rId9"/>
    <p:sldId id="336" r:id="rId10"/>
    <p:sldId id="337" r:id="rId11"/>
    <p:sldId id="317" r:id="rId12"/>
    <p:sldId id="318" r:id="rId13"/>
    <p:sldId id="321" r:id="rId14"/>
    <p:sldId id="328" r:id="rId15"/>
    <p:sldId id="340" r:id="rId16"/>
    <p:sldId id="329" r:id="rId17"/>
    <p:sldId id="331" r:id="rId18"/>
    <p:sldId id="338" r:id="rId19"/>
    <p:sldId id="322" r:id="rId20"/>
    <p:sldId id="326" r:id="rId21"/>
    <p:sldId id="339" r:id="rId22"/>
  </p:sldIdLst>
  <p:sldSz cx="12190413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6">
          <p15:clr>
            <a:srgbClr val="A4A3A4"/>
          </p15:clr>
        </p15:guide>
        <p15:guide id="2" orient="horz" pos="979">
          <p15:clr>
            <a:srgbClr val="A4A3A4"/>
          </p15:clr>
        </p15:guide>
        <p15:guide id="3" orient="horz" pos="3996">
          <p15:clr>
            <a:srgbClr val="A4A3A4"/>
          </p15:clr>
        </p15:guide>
        <p15:guide id="4" orient="horz" pos="870">
          <p15:clr>
            <a:srgbClr val="A4A3A4"/>
          </p15:clr>
        </p15:guide>
        <p15:guide id="5" orient="horz" pos="3589">
          <p15:clr>
            <a:srgbClr val="A4A3A4"/>
          </p15:clr>
        </p15:guide>
        <p15:guide id="6" pos="4969">
          <p15:clr>
            <a:srgbClr val="A4A3A4"/>
          </p15:clr>
        </p15:guide>
        <p15:guide id="7" pos="349">
          <p15:clr>
            <a:srgbClr val="A4A3A4"/>
          </p15:clr>
        </p15:guide>
        <p15:guide id="8" pos="1440">
          <p15:clr>
            <a:srgbClr val="A4A3A4"/>
          </p15:clr>
        </p15:guide>
        <p15:guide id="9" pos="1538">
          <p15:clr>
            <a:srgbClr val="A4A3A4"/>
          </p15:clr>
        </p15:guide>
        <p15:guide id="10" pos="2616">
          <p15:clr>
            <a:srgbClr val="A4A3A4"/>
          </p15:clr>
        </p15:guide>
        <p15:guide id="11" pos="2712">
          <p15:clr>
            <a:srgbClr val="A4A3A4"/>
          </p15:clr>
        </p15:guide>
        <p15:guide id="12" pos="3798">
          <p15:clr>
            <a:srgbClr val="A4A3A4"/>
          </p15:clr>
        </p15:guide>
        <p15:guide id="13" pos="3888">
          <p15:clr>
            <a:srgbClr val="A4A3A4"/>
          </p15:clr>
        </p15:guide>
        <p15:guide id="14" pos="5058">
          <p15:clr>
            <a:srgbClr val="A4A3A4"/>
          </p15:clr>
        </p15:guide>
        <p15:guide id="15" pos="6162">
          <p15:clr>
            <a:srgbClr val="A4A3A4"/>
          </p15:clr>
        </p15:guide>
        <p15:guide id="16" pos="6246">
          <p15:clr>
            <a:srgbClr val="A4A3A4"/>
          </p15:clr>
        </p15:guide>
        <p15:guide id="17" pos="7333">
          <p15:clr>
            <a:srgbClr val="A4A3A4"/>
          </p15:clr>
        </p15:guide>
        <p15:guide id="1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C7B2"/>
    <a:srgbClr val="FFFFFF"/>
    <a:srgbClr val="88919F"/>
    <a:srgbClr val="4B3E31"/>
    <a:srgbClr val="141432"/>
    <a:srgbClr val="96B4EB"/>
    <a:srgbClr val="96B4DC"/>
    <a:srgbClr val="C16B82"/>
    <a:srgbClr val="970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93" autoAdjust="0"/>
    <p:restoredTop sz="81210" autoAdjust="0"/>
  </p:normalViewPr>
  <p:slideViewPr>
    <p:cSldViewPr snapToGrid="0" snapToObjects="1" showGuides="1">
      <p:cViewPr varScale="1">
        <p:scale>
          <a:sx n="104" d="100"/>
          <a:sy n="104" d="100"/>
        </p:scale>
        <p:origin x="1962" y="102"/>
      </p:cViewPr>
      <p:guideLst>
        <p:guide orient="horz" pos="276"/>
        <p:guide orient="horz" pos="979"/>
        <p:guide orient="horz" pos="3996"/>
        <p:guide orient="horz" pos="870"/>
        <p:guide orient="horz" pos="3589"/>
        <p:guide pos="4969"/>
        <p:guide pos="349"/>
        <p:guide pos="1440"/>
        <p:guide pos="1538"/>
        <p:guide pos="2616"/>
        <p:guide pos="2712"/>
        <p:guide pos="3798"/>
        <p:guide pos="3888"/>
        <p:guide pos="5058"/>
        <p:guide pos="6162"/>
        <p:guide pos="6246"/>
        <p:guide pos="7333"/>
        <p:guide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64" d="100"/>
          <a:sy n="64" d="100"/>
        </p:scale>
        <p:origin x="-2645" y="-8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Data2\Plante\3%20Fagligt%20arkiv\3.%20Afgr&#248;der%20og%20plantedyrkning\30%20Generelt\301%20Statistik\0001%20jbp%20Arealfordeling-1954-pt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ges-Data\Seges-Data\PlanteInnovation\02_Aktiviteter\01_Oversigten\2017_Oversigten\Tabeller\I%20B&#230;lgs&#230;d\Arbejdsarkiv\TABI8%20H&#248;st%20af%20hesteb&#248;nne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ges-Data\Seges-Data\PlanteInnovation\02_Aktiviteter\01_Oversigten\2017_Oversigten\Tabeller\I%20B&#230;lgs&#230;d\Arbejdsarkiv\TABI8%20H&#248;st%20af%20hesteb&#248;nne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da-DK" sz="3200" dirty="0"/>
              <a:t>Danmarks areal</a:t>
            </a:r>
            <a:r>
              <a:rPr lang="da-DK" sz="3200" baseline="0" dirty="0"/>
              <a:t> med hestebønner 2009-2017</a:t>
            </a:r>
          </a:p>
          <a:p>
            <a:pPr>
              <a:defRPr sz="3200"/>
            </a:pPr>
            <a:endParaRPr lang="da-DK" sz="3200" dirty="0"/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'Hestebønner øko og konv.'!$A$11</c:f>
              <c:strCache>
                <c:ptCount val="1"/>
                <c:pt idx="0">
                  <c:v>Hestebønner, økologiske</c:v>
                </c:pt>
              </c:strCache>
            </c:strRef>
          </c:tx>
          <c:invertIfNegative val="0"/>
          <c:cat>
            <c:numRef>
              <c:f>'Hestebønner øko og konv.'!$B$9:$J$9</c:f>
              <c:numCache>
                <c:formatCode>0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'Hestebønner øko og konv.'!$B$11:$J$11</c:f>
              <c:numCache>
                <c:formatCode>#,##0</c:formatCode>
                <c:ptCount val="9"/>
                <c:pt idx="0">
                  <c:v>414</c:v>
                </c:pt>
                <c:pt idx="1">
                  <c:v>574</c:v>
                </c:pt>
                <c:pt idx="2">
                  <c:v>478</c:v>
                </c:pt>
                <c:pt idx="3">
                  <c:v>1402</c:v>
                </c:pt>
                <c:pt idx="4">
                  <c:v>1869</c:v>
                </c:pt>
                <c:pt idx="5">
                  <c:v>2421</c:v>
                </c:pt>
                <c:pt idx="6">
                  <c:v>3433</c:v>
                </c:pt>
                <c:pt idx="7">
                  <c:v>4675</c:v>
                </c:pt>
                <c:pt idx="8">
                  <c:v>6087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CA-4150-8306-F7B1B2E12253}"/>
            </c:ext>
          </c:extLst>
        </c:ser>
        <c:ser>
          <c:idx val="1"/>
          <c:order val="1"/>
          <c:tx>
            <c:strRef>
              <c:f>'Hestebønner øko og konv.'!$A$12</c:f>
              <c:strCache>
                <c:ptCount val="1"/>
                <c:pt idx="0">
                  <c:v>Hestebønner, konventionelle</c:v>
                </c:pt>
              </c:strCache>
            </c:strRef>
          </c:tx>
          <c:invertIfNegative val="0"/>
          <c:cat>
            <c:numRef>
              <c:f>'Hestebønner øko og konv.'!$B$9:$J$9</c:f>
              <c:numCache>
                <c:formatCode>0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'Hestebønner øko og konv.'!$B$12:$J$12</c:f>
              <c:numCache>
                <c:formatCode>#,##0</c:formatCode>
                <c:ptCount val="9"/>
                <c:pt idx="0">
                  <c:v>224</c:v>
                </c:pt>
                <c:pt idx="1">
                  <c:v>482</c:v>
                </c:pt>
                <c:pt idx="2">
                  <c:v>966</c:v>
                </c:pt>
                <c:pt idx="3">
                  <c:v>566</c:v>
                </c:pt>
                <c:pt idx="4">
                  <c:v>791</c:v>
                </c:pt>
                <c:pt idx="5">
                  <c:v>1535</c:v>
                </c:pt>
                <c:pt idx="6">
                  <c:v>3491</c:v>
                </c:pt>
                <c:pt idx="7">
                  <c:v>6017</c:v>
                </c:pt>
                <c:pt idx="8">
                  <c:v>8732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CA-4150-8306-F7B1B2E12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1496064"/>
        <c:axId val="201497600"/>
      </c:barChart>
      <c:catAx>
        <c:axId val="20149606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2400" b="1"/>
            </a:pPr>
            <a:endParaRPr lang="da-DK"/>
          </a:p>
        </c:txPr>
        <c:crossAx val="201497600"/>
        <c:crosses val="autoZero"/>
        <c:auto val="1"/>
        <c:lblAlgn val="ctr"/>
        <c:lblOffset val="100"/>
        <c:noMultiLvlLbl val="0"/>
      </c:catAx>
      <c:valAx>
        <c:axId val="20149760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800"/>
                </a:pPr>
                <a:r>
                  <a:rPr lang="da-DK" sz="2800"/>
                  <a:t>Ha</a:t>
                </a:r>
              </a:p>
            </c:rich>
          </c:tx>
          <c:overlay val="0"/>
        </c:title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da-DK"/>
          </a:p>
        </c:txPr>
        <c:crossAx val="20149606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2000" b="1"/>
          </a:pPr>
          <a:endParaRPr lang="da-DK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Led 1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'Ark1'!$O$11:$S$11</c:f>
              <c:strCache>
                <c:ptCount val="5"/>
                <c:pt idx="0">
                  <c:v>Bornholm</c:v>
                </c:pt>
                <c:pt idx="1">
                  <c:v>Lunderskov</c:v>
                </c:pt>
                <c:pt idx="2">
                  <c:v>Brabrand</c:v>
                </c:pt>
                <c:pt idx="3">
                  <c:v>Sønderborg</c:v>
                </c:pt>
                <c:pt idx="4">
                  <c:v>Gns.</c:v>
                </c:pt>
              </c:strCache>
            </c:strRef>
          </c:cat>
          <c:val>
            <c:numRef>
              <c:f>'Ark1'!$V$18:$V$22</c:f>
              <c:numCache>
                <c:formatCode>0.0</c:formatCode>
                <c:ptCount val="5"/>
                <c:pt idx="0">
                  <c:v>54.68</c:v>
                </c:pt>
                <c:pt idx="1">
                  <c:v>77.89</c:v>
                </c:pt>
                <c:pt idx="2">
                  <c:v>88.89</c:v>
                </c:pt>
                <c:pt idx="3">
                  <c:v>55.23</c:v>
                </c:pt>
                <c:pt idx="4">
                  <c:v>69.17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E2-4087-8F9E-117FB106FD37}"/>
            </c:ext>
          </c:extLst>
        </c:ser>
        <c:ser>
          <c:idx val="1"/>
          <c:order val="1"/>
          <c:tx>
            <c:v>Led 2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'Ark1'!$O$11:$S$11</c:f>
              <c:strCache>
                <c:ptCount val="5"/>
                <c:pt idx="0">
                  <c:v>Bornholm</c:v>
                </c:pt>
                <c:pt idx="1">
                  <c:v>Lunderskov</c:v>
                </c:pt>
                <c:pt idx="2">
                  <c:v>Brabrand</c:v>
                </c:pt>
                <c:pt idx="3">
                  <c:v>Sønderborg</c:v>
                </c:pt>
                <c:pt idx="4">
                  <c:v>Gns.</c:v>
                </c:pt>
              </c:strCache>
            </c:strRef>
          </c:cat>
          <c:val>
            <c:numRef>
              <c:f>'Ark1'!$W$18:$W$22</c:f>
              <c:numCache>
                <c:formatCode>0.0</c:formatCode>
                <c:ptCount val="5"/>
                <c:pt idx="0">
                  <c:v>52.81</c:v>
                </c:pt>
                <c:pt idx="1">
                  <c:v>80.92</c:v>
                </c:pt>
                <c:pt idx="2">
                  <c:v>89.53</c:v>
                </c:pt>
                <c:pt idx="3">
                  <c:v>56.139999999999993</c:v>
                </c:pt>
                <c:pt idx="4">
                  <c:v>69.850000000000009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E2-4087-8F9E-117FB106FD37}"/>
            </c:ext>
          </c:extLst>
        </c:ser>
        <c:ser>
          <c:idx val="2"/>
          <c:order val="2"/>
          <c:tx>
            <c:v>Led 3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'Ark1'!$O$11:$S$11</c:f>
              <c:strCache>
                <c:ptCount val="5"/>
                <c:pt idx="0">
                  <c:v>Bornholm</c:v>
                </c:pt>
                <c:pt idx="1">
                  <c:v>Lunderskov</c:v>
                </c:pt>
                <c:pt idx="2">
                  <c:v>Brabrand</c:v>
                </c:pt>
                <c:pt idx="3">
                  <c:v>Sønderborg</c:v>
                </c:pt>
                <c:pt idx="4">
                  <c:v>Gns.</c:v>
                </c:pt>
              </c:strCache>
            </c:strRef>
          </c:cat>
          <c:val>
            <c:numRef>
              <c:f>'Ark1'!$X$18:$X$22</c:f>
              <c:numCache>
                <c:formatCode>0.0</c:formatCode>
                <c:ptCount val="5"/>
                <c:pt idx="0">
                  <c:v>54.57</c:v>
                </c:pt>
                <c:pt idx="1">
                  <c:v>78.349999999999994</c:v>
                </c:pt>
                <c:pt idx="2">
                  <c:v>86.04</c:v>
                </c:pt>
                <c:pt idx="3">
                  <c:v>57.919999999999995</c:v>
                </c:pt>
                <c:pt idx="4">
                  <c:v>69.22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E2-4087-8F9E-117FB106FD37}"/>
            </c:ext>
          </c:extLst>
        </c:ser>
        <c:ser>
          <c:idx val="3"/>
          <c:order val="3"/>
          <c:tx>
            <c:v>Led 4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'Ark1'!$O$11:$S$11</c:f>
              <c:strCache>
                <c:ptCount val="5"/>
                <c:pt idx="0">
                  <c:v>Bornholm</c:v>
                </c:pt>
                <c:pt idx="1">
                  <c:v>Lunderskov</c:v>
                </c:pt>
                <c:pt idx="2">
                  <c:v>Brabrand</c:v>
                </c:pt>
                <c:pt idx="3">
                  <c:v>Sønderborg</c:v>
                </c:pt>
                <c:pt idx="4">
                  <c:v>Gns.</c:v>
                </c:pt>
              </c:strCache>
            </c:strRef>
          </c:cat>
          <c:val>
            <c:numRef>
              <c:f>'Ark1'!$Y$18:$Y$22</c:f>
              <c:numCache>
                <c:formatCode>0.0</c:formatCode>
                <c:ptCount val="5"/>
                <c:pt idx="0">
                  <c:v>54.93</c:v>
                </c:pt>
                <c:pt idx="1">
                  <c:v>77.070000000000007</c:v>
                </c:pt>
                <c:pt idx="2">
                  <c:v>86.63</c:v>
                </c:pt>
                <c:pt idx="3">
                  <c:v>56.32</c:v>
                </c:pt>
                <c:pt idx="4">
                  <c:v>68.739999999999995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E2-4087-8F9E-117FB106FD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3223464"/>
        <c:axId val="523223792"/>
      </c:barChart>
      <c:catAx>
        <c:axId val="52322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523223792"/>
        <c:crosses val="autoZero"/>
        <c:auto val="1"/>
        <c:lblAlgn val="ctr"/>
        <c:lblOffset val="100"/>
        <c:noMultiLvlLbl val="0"/>
      </c:catAx>
      <c:valAx>
        <c:axId val="523223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Hkg pr. ha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523223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/>
      </a:pPr>
      <a:endParaRPr lang="da-D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Led 1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'Ark1'!$O$11:$S$11</c:f>
              <c:strCache>
                <c:ptCount val="5"/>
                <c:pt idx="0">
                  <c:v>Bornholm</c:v>
                </c:pt>
                <c:pt idx="1">
                  <c:v>Lunderskov</c:v>
                </c:pt>
                <c:pt idx="2">
                  <c:v>Brabrand</c:v>
                </c:pt>
                <c:pt idx="3">
                  <c:v>Sønderborg</c:v>
                </c:pt>
                <c:pt idx="4">
                  <c:v>Gns.</c:v>
                </c:pt>
              </c:strCache>
            </c:strRef>
          </c:cat>
          <c:val>
            <c:numRef>
              <c:f>'Ark1'!$V$18:$V$22</c:f>
              <c:numCache>
                <c:formatCode>0.0</c:formatCode>
                <c:ptCount val="5"/>
                <c:pt idx="0">
                  <c:v>54.68</c:v>
                </c:pt>
                <c:pt idx="1">
                  <c:v>77.89</c:v>
                </c:pt>
                <c:pt idx="2">
                  <c:v>88.89</c:v>
                </c:pt>
                <c:pt idx="3">
                  <c:v>55.23</c:v>
                </c:pt>
                <c:pt idx="4">
                  <c:v>69.17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E2-4087-8F9E-117FB106FD37}"/>
            </c:ext>
          </c:extLst>
        </c:ser>
        <c:ser>
          <c:idx val="1"/>
          <c:order val="1"/>
          <c:tx>
            <c:v>Led 2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'Ark1'!$O$11:$S$11</c:f>
              <c:strCache>
                <c:ptCount val="5"/>
                <c:pt idx="0">
                  <c:v>Bornholm</c:v>
                </c:pt>
                <c:pt idx="1">
                  <c:v>Lunderskov</c:v>
                </c:pt>
                <c:pt idx="2">
                  <c:v>Brabrand</c:v>
                </c:pt>
                <c:pt idx="3">
                  <c:v>Sønderborg</c:v>
                </c:pt>
                <c:pt idx="4">
                  <c:v>Gns.</c:v>
                </c:pt>
              </c:strCache>
            </c:strRef>
          </c:cat>
          <c:val>
            <c:numRef>
              <c:f>'Ark1'!$W$18:$W$22</c:f>
              <c:numCache>
                <c:formatCode>0.0</c:formatCode>
                <c:ptCount val="5"/>
                <c:pt idx="0">
                  <c:v>52.81</c:v>
                </c:pt>
                <c:pt idx="1">
                  <c:v>80.92</c:v>
                </c:pt>
                <c:pt idx="2">
                  <c:v>89.53</c:v>
                </c:pt>
                <c:pt idx="3">
                  <c:v>56.139999999999993</c:v>
                </c:pt>
                <c:pt idx="4">
                  <c:v>69.850000000000009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E2-4087-8F9E-117FB106FD37}"/>
            </c:ext>
          </c:extLst>
        </c:ser>
        <c:ser>
          <c:idx val="2"/>
          <c:order val="2"/>
          <c:tx>
            <c:v>Led 3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'Ark1'!$O$11:$S$11</c:f>
              <c:strCache>
                <c:ptCount val="5"/>
                <c:pt idx="0">
                  <c:v>Bornholm</c:v>
                </c:pt>
                <c:pt idx="1">
                  <c:v>Lunderskov</c:v>
                </c:pt>
                <c:pt idx="2">
                  <c:v>Brabrand</c:v>
                </c:pt>
                <c:pt idx="3">
                  <c:v>Sønderborg</c:v>
                </c:pt>
                <c:pt idx="4">
                  <c:v>Gns.</c:v>
                </c:pt>
              </c:strCache>
            </c:strRef>
          </c:cat>
          <c:val>
            <c:numRef>
              <c:f>'Ark1'!$X$18:$X$22</c:f>
              <c:numCache>
                <c:formatCode>0.0</c:formatCode>
                <c:ptCount val="5"/>
                <c:pt idx="0">
                  <c:v>54.57</c:v>
                </c:pt>
                <c:pt idx="1">
                  <c:v>78.349999999999994</c:v>
                </c:pt>
                <c:pt idx="2">
                  <c:v>86.04</c:v>
                </c:pt>
                <c:pt idx="3">
                  <c:v>57.919999999999995</c:v>
                </c:pt>
                <c:pt idx="4">
                  <c:v>69.22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E2-4087-8F9E-117FB106FD37}"/>
            </c:ext>
          </c:extLst>
        </c:ser>
        <c:ser>
          <c:idx val="3"/>
          <c:order val="3"/>
          <c:tx>
            <c:v>Led 4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'Ark1'!$O$11:$S$11</c:f>
              <c:strCache>
                <c:ptCount val="5"/>
                <c:pt idx="0">
                  <c:v>Bornholm</c:v>
                </c:pt>
                <c:pt idx="1">
                  <c:v>Lunderskov</c:v>
                </c:pt>
                <c:pt idx="2">
                  <c:v>Brabrand</c:v>
                </c:pt>
                <c:pt idx="3">
                  <c:v>Sønderborg</c:v>
                </c:pt>
                <c:pt idx="4">
                  <c:v>Gns.</c:v>
                </c:pt>
              </c:strCache>
            </c:strRef>
          </c:cat>
          <c:val>
            <c:numRef>
              <c:f>'Ark1'!$Y$18:$Y$22</c:f>
              <c:numCache>
                <c:formatCode>0.0</c:formatCode>
                <c:ptCount val="5"/>
                <c:pt idx="0">
                  <c:v>54.93</c:v>
                </c:pt>
                <c:pt idx="1">
                  <c:v>77.070000000000007</c:v>
                </c:pt>
                <c:pt idx="2">
                  <c:v>86.63</c:v>
                </c:pt>
                <c:pt idx="3">
                  <c:v>56.32</c:v>
                </c:pt>
                <c:pt idx="4">
                  <c:v>68.739999999999995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E2-4087-8F9E-117FB106FD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3223464"/>
        <c:axId val="523223792"/>
      </c:barChart>
      <c:lineChart>
        <c:grouping val="standard"/>
        <c:varyColors val="0"/>
        <c:ser>
          <c:idx val="5"/>
          <c:order val="4"/>
          <c:tx>
            <c:v>Led 1</c:v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'Ark1'!$U$18:$U$22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Gns</c:v>
                </c:pt>
              </c:strCache>
            </c:strRef>
          </c:cat>
          <c:val>
            <c:numRef>
              <c:f>'Ark1'!$AA$18:$AA$22</c:f>
              <c:numCache>
                <c:formatCode>0.0</c:formatCode>
                <c:ptCount val="5"/>
                <c:pt idx="0">
                  <c:v>20.8</c:v>
                </c:pt>
                <c:pt idx="1">
                  <c:v>30.2</c:v>
                </c:pt>
                <c:pt idx="2">
                  <c:v>20</c:v>
                </c:pt>
                <c:pt idx="3">
                  <c:v>24.7</c:v>
                </c:pt>
                <c:pt idx="4">
                  <c:v>25.85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7E2-4087-8F9E-117FB106FD37}"/>
            </c:ext>
          </c:extLst>
        </c:ser>
        <c:ser>
          <c:idx val="6"/>
          <c:order val="5"/>
          <c:tx>
            <c:v>Led 2</c:v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'Ark1'!$U$18:$U$22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Gns</c:v>
                </c:pt>
              </c:strCache>
            </c:strRef>
          </c:cat>
          <c:val>
            <c:numRef>
              <c:f>'Ark1'!$AB$18:$AB$22</c:f>
              <c:numCache>
                <c:formatCode>0.0</c:formatCode>
                <c:ptCount val="5"/>
                <c:pt idx="0">
                  <c:v>20.9</c:v>
                </c:pt>
                <c:pt idx="1">
                  <c:v>28.8</c:v>
                </c:pt>
                <c:pt idx="2">
                  <c:v>19.8</c:v>
                </c:pt>
                <c:pt idx="3">
                  <c:v>21.4</c:v>
                </c:pt>
                <c:pt idx="4">
                  <c:v>24.41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7E2-4087-8F9E-117FB106FD37}"/>
            </c:ext>
          </c:extLst>
        </c:ser>
        <c:ser>
          <c:idx val="7"/>
          <c:order val="6"/>
          <c:tx>
            <c:v>Led 3</c:v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'Ark1'!$U$18:$U$22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Gns</c:v>
                </c:pt>
              </c:strCache>
            </c:strRef>
          </c:cat>
          <c:val>
            <c:numRef>
              <c:f>'Ark1'!$AC$18:$AC$22</c:f>
              <c:numCache>
                <c:formatCode>0.0</c:formatCode>
                <c:ptCount val="5"/>
                <c:pt idx="0">
                  <c:v>21.2</c:v>
                </c:pt>
                <c:pt idx="1">
                  <c:v>29.3</c:v>
                </c:pt>
                <c:pt idx="2">
                  <c:v>23</c:v>
                </c:pt>
                <c:pt idx="3">
                  <c:v>21.7</c:v>
                </c:pt>
                <c:pt idx="4">
                  <c:v>24.68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7E2-4087-8F9E-117FB106FD37}"/>
            </c:ext>
          </c:extLst>
        </c:ser>
        <c:ser>
          <c:idx val="8"/>
          <c:order val="7"/>
          <c:tx>
            <c:v>Led 4</c:v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'Ark1'!$U$18:$U$22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Gns</c:v>
                </c:pt>
              </c:strCache>
            </c:strRef>
          </c:cat>
          <c:val>
            <c:numRef>
              <c:f>'Ark1'!$AD$18:$AD$22</c:f>
              <c:numCache>
                <c:formatCode>0.0</c:formatCode>
                <c:ptCount val="5"/>
                <c:pt idx="0">
                  <c:v>20.6</c:v>
                </c:pt>
                <c:pt idx="1">
                  <c:v>28.3</c:v>
                </c:pt>
                <c:pt idx="2">
                  <c:v>23.8</c:v>
                </c:pt>
                <c:pt idx="3">
                  <c:v>22.1</c:v>
                </c:pt>
                <c:pt idx="4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7E2-4087-8F9E-117FB106FD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7475912"/>
        <c:axId val="524076304"/>
      </c:lineChart>
      <c:catAx>
        <c:axId val="52322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523223792"/>
        <c:crosses val="autoZero"/>
        <c:auto val="1"/>
        <c:lblAlgn val="ctr"/>
        <c:lblOffset val="100"/>
        <c:noMultiLvlLbl val="0"/>
      </c:catAx>
      <c:valAx>
        <c:axId val="523223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Hkg pr. ha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523223464"/>
        <c:crosses val="autoZero"/>
        <c:crossBetween val="between"/>
      </c:valAx>
      <c:valAx>
        <c:axId val="524076304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Procent vand ved høst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37475912"/>
        <c:crosses val="max"/>
        <c:crossBetween val="between"/>
      </c:valAx>
      <c:catAx>
        <c:axId val="3374759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40763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/>
      </a:pPr>
      <a:endParaRPr lang="da-D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'Ark1'!$N$18</c:f>
              <c:strCache>
                <c:ptCount val="1"/>
                <c:pt idx="0">
                  <c:v>   Udb. hkg. pr. ha</c:v>
                </c:pt>
              </c:strCache>
            </c:strRef>
          </c:tx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'Ark1'!$B$17:$B$23</c:f>
              <c:numCache>
                <c:formatCode>General</c:formatCode>
                <c:ptCount val="7"/>
                <c:pt idx="0">
                  <c:v>10</c:v>
                </c:pt>
                <c:pt idx="1">
                  <c:v>20</c:v>
                </c:pt>
                <c:pt idx="2">
                  <c:v>25</c:v>
                </c:pt>
                <c:pt idx="3">
                  <c:v>30</c:v>
                </c:pt>
                <c:pt idx="4">
                  <c:v>35</c:v>
                </c:pt>
                <c:pt idx="5">
                  <c:v>40</c:v>
                </c:pt>
                <c:pt idx="6">
                  <c:v>50</c:v>
                </c:pt>
              </c:numCache>
            </c:numRef>
          </c:cat>
          <c:val>
            <c:numRef>
              <c:f>'Ark1'!$I$6:$I$12</c:f>
              <c:numCache>
                <c:formatCode>General</c:formatCode>
                <c:ptCount val="7"/>
                <c:pt idx="0" formatCode="0.0">
                  <c:v>33</c:v>
                </c:pt>
                <c:pt idx="1">
                  <c:v>46.5</c:v>
                </c:pt>
                <c:pt idx="2" formatCode="0.0">
                  <c:v>49</c:v>
                </c:pt>
                <c:pt idx="3">
                  <c:v>50.7</c:v>
                </c:pt>
                <c:pt idx="4">
                  <c:v>50.8</c:v>
                </c:pt>
                <c:pt idx="5">
                  <c:v>51.7</c:v>
                </c:pt>
                <c:pt idx="6">
                  <c:v>53.9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BC-4910-835D-6A72747EE8F7}"/>
            </c:ext>
          </c:extLst>
        </c:ser>
        <c:ser>
          <c:idx val="1"/>
          <c:order val="1"/>
          <c:tx>
            <c:strRef>
              <c:f>'Ark1'!$N$19</c:f>
              <c:strCache>
                <c:ptCount val="1"/>
                <c:pt idx="0">
                  <c:v>   Nettoudb. hkg. pr. ha</c:v>
                </c:pt>
              </c:strCache>
            </c:strRef>
          </c:tx>
          <c:spPr>
            <a:ln w="6350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'Ark1'!$B$17:$B$23</c:f>
              <c:numCache>
                <c:formatCode>General</c:formatCode>
                <c:ptCount val="7"/>
                <c:pt idx="0">
                  <c:v>10</c:v>
                </c:pt>
                <c:pt idx="1">
                  <c:v>20</c:v>
                </c:pt>
                <c:pt idx="2">
                  <c:v>25</c:v>
                </c:pt>
                <c:pt idx="3">
                  <c:v>30</c:v>
                </c:pt>
                <c:pt idx="4">
                  <c:v>35</c:v>
                </c:pt>
                <c:pt idx="5">
                  <c:v>40</c:v>
                </c:pt>
                <c:pt idx="6">
                  <c:v>50</c:v>
                </c:pt>
              </c:numCache>
            </c:numRef>
          </c:cat>
          <c:val>
            <c:numRef>
              <c:f>'Ark1'!$J$6:$J$12</c:f>
              <c:numCache>
                <c:formatCode>0.0</c:formatCode>
                <c:ptCount val="7"/>
                <c:pt idx="0">
                  <c:v>31.071428571428573</c:v>
                </c:pt>
                <c:pt idx="1">
                  <c:v>42.642857142857146</c:v>
                </c:pt>
                <c:pt idx="2">
                  <c:v>44.178571428571431</c:v>
                </c:pt>
                <c:pt idx="3">
                  <c:v>44.914285714285718</c:v>
                </c:pt>
                <c:pt idx="4">
                  <c:v>44.05</c:v>
                </c:pt>
                <c:pt idx="5">
                  <c:v>43.985714285714288</c:v>
                </c:pt>
                <c:pt idx="6">
                  <c:v>44.257142857142853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BC-4910-835D-6A72747EE8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5483568"/>
        <c:axId val="345484880"/>
      </c:lineChart>
      <c:catAx>
        <c:axId val="3454835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da-DK" dirty="0"/>
                  <a:t>Udsædsmængde, spiredygtige frø pr m</a:t>
                </a:r>
                <a:r>
                  <a:rPr lang="da-DK" baseline="30000" dirty="0"/>
                  <a:t>2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da-DK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a-DK"/>
          </a:p>
        </c:txPr>
        <c:crossAx val="345484880"/>
        <c:crosses val="autoZero"/>
        <c:auto val="1"/>
        <c:lblAlgn val="ctr"/>
        <c:lblOffset val="100"/>
        <c:noMultiLvlLbl val="0"/>
      </c:catAx>
      <c:valAx>
        <c:axId val="345484880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Udbytte, hkg. pr. ha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da-DK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a-DK"/>
          </a:p>
        </c:txPr>
        <c:crossAx val="345483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A636B-339A-4D26-BD9F-0743507A8BA5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4793D-0B98-4CFE-808E-33B35F5DF59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6690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09004-5A13-4E89-9C6B-5A51303EFF0C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51D94-5711-4DB0-8CD6-B7C0F68C992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5453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51D94-5711-4DB0-8CD6-B7C0F68C992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95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51D94-5711-4DB0-8CD6-B7C0F68C992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361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51D94-5711-4DB0-8CD6-B7C0F68C992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065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51D94-5711-4DB0-8CD6-B7C0F68C992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402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51D94-5711-4DB0-8CD6-B7C0F68C992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5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51D94-5711-4DB0-8CD6-B7C0F68C992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884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51D94-5711-4DB0-8CD6-B7C0F68C992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525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- Fuldt billede og stor bo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ladsholder til billede 2">
            <a:extLst>
              <a:ext uri="{FF2B5EF4-FFF2-40B4-BE49-F238E27FC236}">
                <a16:creationId xmlns:a16="http://schemas.microsoft.com/office/drawing/2014/main" id="{D2ED26BA-F296-45E4-A92E-B006BCD684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5497" y="0"/>
            <a:ext cx="12204700" cy="6858000"/>
          </a:xfrm>
          <a:prstGeom prst="rect">
            <a:avLst/>
          </a:prstGeom>
        </p:spPr>
      </p:pic>
      <p:sp>
        <p:nvSpPr>
          <p:cNvPr id="16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204700" cy="6858000"/>
          </a:xfrm>
        </p:spPr>
        <p:txBody>
          <a:bodyPr tIns="367200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4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 typeface="Arial" pitchFamily="34" charset="0"/>
              <a:buNone/>
              <a:tabLst/>
              <a:defRPr sz="1400" b="0" baseline="0"/>
            </a:lvl1pPr>
          </a:lstStyle>
          <a:p>
            <a:r>
              <a:rPr lang="da-DK" noProof="0" dirty="0"/>
              <a:t>Indsæt et baggrundsbillede ved at klikke på det hvide felt og indsæt billede via ”indsæt billede” i menulinjen</a:t>
            </a:r>
          </a:p>
        </p:txBody>
      </p:sp>
      <p:sp>
        <p:nvSpPr>
          <p:cNvPr id="31" name="Text Placeholder 13"/>
          <p:cNvSpPr>
            <a:spLocks noGrp="1" noChangeAspect="1"/>
          </p:cNvSpPr>
          <p:nvPr>
            <p:ph type="body" sz="quarter" idx="23"/>
          </p:nvPr>
        </p:nvSpPr>
        <p:spPr>
          <a:xfrm>
            <a:off x="9782175" y="5706000"/>
            <a:ext cx="2428558" cy="1152000"/>
          </a:xfrm>
          <a:solidFill>
            <a:schemeClr val="accent2"/>
          </a:solidFill>
        </p:spPr>
        <p:txBody>
          <a:bodyPr tIns="0"/>
          <a:lstStyle>
            <a:lvl1pPr marL="0" indent="0">
              <a:buFont typeface="Arial" pitchFamily="34" charset="0"/>
              <a:buNone/>
              <a:defRPr sz="100"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2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0" y="5706000"/>
            <a:ext cx="9782174" cy="1152000"/>
          </a:xfrm>
          <a:solidFill>
            <a:schemeClr val="tx2"/>
          </a:solidFill>
        </p:spPr>
        <p:txBody>
          <a:bodyPr tIns="0"/>
          <a:lstStyle>
            <a:lvl1pPr marL="0" indent="0">
              <a:buFont typeface="Arial" pitchFamily="34" charset="0"/>
              <a:buNone/>
              <a:defRPr sz="100"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-2476501" y="4139562"/>
            <a:ext cx="2332039" cy="69249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Vælg layout</a:t>
            </a:r>
            <a:br>
              <a:rPr lang="en-GB" sz="1000" b="1" noProof="1">
                <a:solidFill>
                  <a:schemeClr val="tx1"/>
                </a:solidFill>
                <a:latin typeface="+mn-lt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</a:rPr>
              <a:t>1. </a:t>
            </a:r>
            <a:r>
              <a:rPr lang="en-GB" sz="1000" b="0" noProof="1">
                <a:solidFill>
                  <a:schemeClr val="tx1"/>
                </a:solidFill>
                <a:latin typeface="+mn-lt"/>
              </a:rPr>
              <a:t>Fra værktøjslinjen klik</a:t>
            </a:r>
            <a:r>
              <a:rPr lang="en-GB" sz="1000" b="0" baseline="0" noProof="1">
                <a:solidFill>
                  <a:schemeClr val="tx1"/>
                </a:solidFill>
                <a:latin typeface="+mn-lt"/>
              </a:rPr>
              <a:t> på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 “nyt dias”</a:t>
            </a:r>
          </a:p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Vælg et passende layout fra “drop ned” menuen</a:t>
            </a:r>
          </a:p>
        </p:txBody>
      </p:sp>
      <p:sp>
        <p:nvSpPr>
          <p:cNvPr id="23" name="AutoShape 4"/>
          <p:cNvSpPr>
            <a:spLocks/>
          </p:cNvSpPr>
          <p:nvPr userDrawn="1"/>
        </p:nvSpPr>
        <p:spPr bwMode="gray">
          <a:xfrm>
            <a:off x="-3378200" y="0"/>
            <a:ext cx="326179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457200">
              <a:tabLst>
                <a:tab pos="177800" algn="l"/>
              </a:tabLst>
              <a:defRPr/>
            </a:pPr>
            <a:r>
              <a:rPr lang="da-DK" sz="1000" b="1" dirty="0">
                <a:solidFill>
                  <a:schemeClr val="tx1"/>
                </a:solidFill>
                <a:cs typeface="Arial" charset="0"/>
              </a:rPr>
              <a:t>Vis hjælpelinjer</a:t>
            </a:r>
          </a:p>
          <a:p>
            <a:pPr algn="r" defTabSz="457200"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1.	Højreklik udenfor </a:t>
            </a:r>
            <a:r>
              <a:rPr lang="da-DK" sz="1000" dirty="0" err="1">
                <a:solidFill>
                  <a:schemeClr val="tx1"/>
                </a:solidFill>
                <a:cs typeface="Arial" charset="0"/>
              </a:rPr>
              <a:t>slidet</a:t>
            </a:r>
            <a:r>
              <a:rPr lang="da-DK" sz="1000" dirty="0">
                <a:solidFill>
                  <a:schemeClr val="tx1"/>
                </a:solidFill>
                <a:cs typeface="Arial" charset="0"/>
              </a:rPr>
              <a:t> og vælg ’Gitter og hjælpelinjer’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Sæt kryds ved ’Vis’ tegnehjælpelinjer på skærmen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Sæt hak ved ”Fastgør objekter til gitter”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Vælg OK </a:t>
            </a:r>
          </a:p>
        </p:txBody>
      </p:sp>
      <p:sp>
        <p:nvSpPr>
          <p:cNvPr id="20" name="TextBox 17"/>
          <p:cNvSpPr txBox="1">
            <a:spLocks noChangeArrowheads="1"/>
          </p:cNvSpPr>
          <p:nvPr userDrawn="1"/>
        </p:nvSpPr>
        <p:spPr bwMode="auto">
          <a:xfrm>
            <a:off x="-2786742" y="1511771"/>
            <a:ext cx="26422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1000" b="1" dirty="0">
                <a:solidFill>
                  <a:schemeClr val="tx1"/>
                </a:solidFill>
              </a:rPr>
              <a:t>Indsæt et baggrundsbillede</a:t>
            </a:r>
          </a:p>
          <a:p>
            <a:pPr marL="0" indent="0" algn="r" eaLnBrk="1" hangingPunct="1">
              <a:buNone/>
              <a:defRPr/>
            </a:pPr>
            <a:r>
              <a:rPr lang="da-DK" sz="1000" b="0" dirty="0">
                <a:solidFill>
                  <a:schemeClr val="tx1"/>
                </a:solidFill>
              </a:rPr>
              <a:t>1. Indsæt et billede ved at klikke på den </a:t>
            </a:r>
            <a:br>
              <a:rPr lang="da-DK" sz="1000" b="0" dirty="0">
                <a:solidFill>
                  <a:schemeClr val="tx1"/>
                </a:solidFill>
              </a:rPr>
            </a:br>
            <a:r>
              <a:rPr lang="da-DK" sz="1000" b="0" dirty="0">
                <a:solidFill>
                  <a:schemeClr val="tx1"/>
                </a:solidFill>
              </a:rPr>
              <a:t>hvide </a:t>
            </a:r>
            <a:r>
              <a:rPr lang="da-DK" sz="1000" b="0" dirty="0" err="1">
                <a:solidFill>
                  <a:schemeClr val="tx1"/>
                </a:solidFill>
              </a:rPr>
              <a:t>billedepladsholder</a:t>
            </a:r>
            <a:endParaRPr lang="da-DK" sz="1000" b="0" dirty="0">
              <a:solidFill>
                <a:schemeClr val="tx1"/>
              </a:solidFill>
            </a:endParaRPr>
          </a:p>
          <a:p>
            <a:pPr marL="0" indent="0" algn="r" eaLnBrk="1" hangingPunct="1">
              <a:buNone/>
              <a:defRPr/>
            </a:pPr>
            <a:r>
              <a:rPr lang="da-DK" sz="1000" b="0" dirty="0">
                <a:solidFill>
                  <a:schemeClr val="tx1"/>
                </a:solidFill>
              </a:rPr>
              <a:t>2. Via</a:t>
            </a:r>
            <a:r>
              <a:rPr lang="da-DK" sz="1000" b="0" baseline="0" dirty="0">
                <a:solidFill>
                  <a:schemeClr val="tx1"/>
                </a:solidFill>
              </a:rPr>
              <a:t> ”indsæt” – Vælg ”billede” og ”billede fra fil” – Herfra vælger du billedet, fra din computer, som skal indsættes </a:t>
            </a:r>
          </a:p>
          <a:p>
            <a:pPr marL="0" indent="0" algn="r" eaLnBrk="1" hangingPunct="1">
              <a:buNone/>
              <a:defRPr/>
            </a:pPr>
            <a:r>
              <a:rPr lang="da-DK" sz="1000" b="0" baseline="0" dirty="0">
                <a:solidFill>
                  <a:schemeClr val="tx1"/>
                </a:solidFill>
              </a:rPr>
              <a:t>3. </a:t>
            </a:r>
            <a:r>
              <a:rPr lang="da-DK" sz="1000" b="0" dirty="0">
                <a:solidFill>
                  <a:schemeClr val="tx1"/>
                </a:solidFill>
              </a:rPr>
              <a:t>Højreklik på billedet og send</a:t>
            </a:r>
            <a:r>
              <a:rPr lang="da-DK" sz="1000" b="0" baseline="0" dirty="0">
                <a:solidFill>
                  <a:schemeClr val="tx1"/>
                </a:solidFill>
              </a:rPr>
              <a:t> det bagud</a:t>
            </a:r>
          </a:p>
        </p:txBody>
      </p:sp>
      <p:pic>
        <p:nvPicPr>
          <p:cNvPr id="17" name="Picture 16" descr="Skærmbillede 2016-04-05 kl. 09.35.22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49502" y="5054311"/>
            <a:ext cx="2205037" cy="1791593"/>
          </a:xfrm>
          <a:prstGeom prst="rect">
            <a:avLst/>
          </a:prstGeom>
        </p:spPr>
      </p:pic>
      <p:sp>
        <p:nvSpPr>
          <p:cNvPr id="15" name="Text Placeholder 13"/>
          <p:cNvSpPr>
            <a:spLocks noGrp="1"/>
          </p:cNvSpPr>
          <p:nvPr>
            <p:ph type="body" sz="quarter" idx="19"/>
          </p:nvPr>
        </p:nvSpPr>
        <p:spPr>
          <a:xfrm>
            <a:off x="10680987" y="5988208"/>
            <a:ext cx="1007997" cy="587589"/>
          </a:xfrm>
          <a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tIns="1800000"/>
          <a:lstStyle>
            <a:lvl1pPr marL="0" indent="0">
              <a:buFont typeface="Arial" pitchFamily="34" charset="0"/>
              <a:buNone/>
              <a:defRPr sz="100">
                <a:solidFill>
                  <a:srgbClr val="88919F"/>
                </a:solidFill>
              </a:defRPr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523874" y="6165851"/>
            <a:ext cx="571501" cy="228600"/>
          </a:xfrm>
          <a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tIns="1800000"/>
          <a:lstStyle>
            <a:lvl1pPr marL="0" indent="0">
              <a:buFont typeface="Arial" pitchFamily="34" charset="0"/>
              <a:buNone/>
              <a:defRPr sz="100">
                <a:solidFill>
                  <a:srgbClr val="88919F"/>
                </a:solidFill>
              </a:defRPr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84E3E239-6503-40C0-9556-2D946F5D6B11}"/>
              </a:ext>
            </a:extLst>
          </p:cNvPr>
          <p:cNvSpPr/>
          <p:nvPr userDrawn="1"/>
        </p:nvSpPr>
        <p:spPr>
          <a:xfrm>
            <a:off x="-5497" y="-1056"/>
            <a:ext cx="9787672" cy="57060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a-DK" sz="140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1309" y="1541463"/>
            <a:ext cx="7394441" cy="1424390"/>
          </a:xfrm>
        </p:spPr>
        <p:txBody>
          <a:bodyPr>
            <a:spAutoFit/>
          </a:bodyPr>
          <a:lstStyle>
            <a:lvl1pPr>
              <a:lnSpc>
                <a:spcPct val="88000"/>
              </a:lnSpc>
              <a:defRPr sz="5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da-DK" noProof="0" dirty="0"/>
              <a:t>Titel i op til 2 linjers længde</a:t>
            </a:r>
          </a:p>
        </p:txBody>
      </p:sp>
      <p:sp>
        <p:nvSpPr>
          <p:cNvPr id="37" name="Text Placeholder 6"/>
          <p:cNvSpPr>
            <a:spLocks noGrp="1"/>
          </p:cNvSpPr>
          <p:nvPr>
            <p:ph type="body" sz="quarter" idx="27" hasCustomPrompt="1"/>
          </p:nvPr>
        </p:nvSpPr>
        <p:spPr>
          <a:xfrm>
            <a:off x="554038" y="3323829"/>
            <a:ext cx="7351712" cy="1440000"/>
          </a:xfrm>
        </p:spPr>
        <p:txBody>
          <a:bodyPr/>
          <a:lstStyle>
            <a:lvl1pPr marL="0" indent="0">
              <a:buNone/>
              <a:defRPr sz="2400" b="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252000" indent="0">
              <a:buNone/>
              <a:defRPr/>
            </a:lvl2pPr>
          </a:lstStyle>
          <a:p>
            <a:pPr lvl="0"/>
            <a:r>
              <a:rPr lang="da-DK" dirty="0"/>
              <a:t>Klik for at tilføje forfatter og evt. afdeling</a:t>
            </a:r>
          </a:p>
        </p:txBody>
      </p:sp>
      <p:pic>
        <p:nvPicPr>
          <p:cNvPr id="19" name="Picture 3" descr="S:\2 Projektarkiv\2483 Planteavlskongres\logoer\2016 plk logo\plantekongres.png">
            <a:extLst>
              <a:ext uri="{FF2B5EF4-FFF2-40B4-BE49-F238E27FC236}">
                <a16:creationId xmlns:a16="http://schemas.microsoft.com/office/drawing/2014/main" id="{56EA7AAF-AE72-4A02-AB78-B458C39510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email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68587" y="6047581"/>
            <a:ext cx="2302666" cy="46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- Fuldt billede og tekstbånd - Grøn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204700" cy="6858000"/>
          </a:xfrm>
        </p:spPr>
        <p:txBody>
          <a:bodyPr tIns="720000"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4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 typeface="Arial" pitchFamily="34" charset="0"/>
              <a:buNone/>
              <a:tabLst/>
              <a:defRPr sz="1400" b="0" baseline="0"/>
            </a:lvl1pPr>
          </a:lstStyle>
          <a:p>
            <a:r>
              <a:rPr lang="da-DK" noProof="0" dirty="0"/>
              <a:t>Indsæt et baggrundsbillede ved at klikke på det hvide felt og indsæt billede via ”indsæt billede” i menulinjen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28"/>
          </p:nvPr>
        </p:nvSpPr>
        <p:spPr>
          <a:xfrm>
            <a:off x="-1" y="2245656"/>
            <a:ext cx="12190413" cy="3460344"/>
          </a:xfrm>
          <a:solidFill>
            <a:schemeClr val="accent2">
              <a:alpha val="75000"/>
            </a:schemeClr>
          </a:solidFill>
        </p:spPr>
        <p:txBody>
          <a:bodyPr tIns="0"/>
          <a:lstStyle>
            <a:lvl1pPr marL="0" indent="0">
              <a:buFont typeface="Arial" pitchFamily="34" charset="0"/>
              <a:buNone/>
              <a:defRPr sz="100"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1309" y="2751608"/>
            <a:ext cx="7394441" cy="720197"/>
          </a:xfrm>
        </p:spPr>
        <p:txBody>
          <a:bodyPr anchor="t">
            <a:spAutoFit/>
          </a:bodyPr>
          <a:lstStyle>
            <a:lvl1pPr>
              <a:lnSpc>
                <a:spcPct val="88000"/>
              </a:lnSpc>
              <a:defRPr sz="520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Titel på en linje</a:t>
            </a:r>
          </a:p>
        </p:txBody>
      </p:sp>
      <p:sp>
        <p:nvSpPr>
          <p:cNvPr id="37" name="Text Placeholder 6"/>
          <p:cNvSpPr>
            <a:spLocks noGrp="1"/>
          </p:cNvSpPr>
          <p:nvPr>
            <p:ph type="body" sz="quarter" idx="27" hasCustomPrompt="1"/>
          </p:nvPr>
        </p:nvSpPr>
        <p:spPr>
          <a:xfrm>
            <a:off x="554038" y="3829781"/>
            <a:ext cx="7351712" cy="1440000"/>
          </a:xfrm>
        </p:spPr>
        <p:txBody>
          <a:bodyPr/>
          <a:lstStyle>
            <a:lvl1pPr marL="0" indent="0">
              <a:buNone/>
              <a:defRPr sz="2400" b="0">
                <a:solidFill>
                  <a:srgbClr val="FFFFFF"/>
                </a:solidFill>
              </a:defRPr>
            </a:lvl1pPr>
            <a:lvl2pPr marL="252000" indent="0">
              <a:buNone/>
              <a:defRPr/>
            </a:lvl2pPr>
          </a:lstStyle>
          <a:p>
            <a:pPr lvl="0"/>
            <a:r>
              <a:rPr lang="da-DK" dirty="0"/>
              <a:t>Klik for at tilføje forfatter og evt. afdeling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-2476501" y="4139562"/>
            <a:ext cx="2332039" cy="69249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Vælg layout</a:t>
            </a:r>
            <a:br>
              <a:rPr lang="en-GB" sz="1000" b="1" noProof="1">
                <a:solidFill>
                  <a:schemeClr val="tx1"/>
                </a:solidFill>
                <a:latin typeface="+mn-lt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</a:rPr>
              <a:t>1. </a:t>
            </a:r>
            <a:r>
              <a:rPr lang="en-GB" sz="1000" b="0" noProof="1">
                <a:solidFill>
                  <a:schemeClr val="tx1"/>
                </a:solidFill>
                <a:latin typeface="+mn-lt"/>
              </a:rPr>
              <a:t>Fra værktøjslinjen klik</a:t>
            </a:r>
            <a:r>
              <a:rPr lang="en-GB" sz="1000" b="0" baseline="0" noProof="1">
                <a:solidFill>
                  <a:schemeClr val="tx1"/>
                </a:solidFill>
                <a:latin typeface="+mn-lt"/>
              </a:rPr>
              <a:t> på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 “nyt dias”</a:t>
            </a:r>
          </a:p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Vælg et passende layout fra “drop ned” menuen</a:t>
            </a:r>
          </a:p>
        </p:txBody>
      </p:sp>
      <p:sp>
        <p:nvSpPr>
          <p:cNvPr id="18" name="AutoShape 4"/>
          <p:cNvSpPr>
            <a:spLocks/>
          </p:cNvSpPr>
          <p:nvPr userDrawn="1"/>
        </p:nvSpPr>
        <p:spPr bwMode="gray">
          <a:xfrm>
            <a:off x="-3378200" y="0"/>
            <a:ext cx="326179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457200">
              <a:tabLst>
                <a:tab pos="177800" algn="l"/>
              </a:tabLst>
              <a:defRPr/>
            </a:pPr>
            <a:r>
              <a:rPr lang="da-DK" sz="1000" b="1" dirty="0">
                <a:solidFill>
                  <a:schemeClr val="tx1"/>
                </a:solidFill>
                <a:cs typeface="Arial" charset="0"/>
              </a:rPr>
              <a:t>Vis hjælpelinjer</a:t>
            </a:r>
          </a:p>
          <a:p>
            <a:pPr algn="r" defTabSz="457200"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1.	Højreklik udenfor </a:t>
            </a:r>
            <a:r>
              <a:rPr lang="da-DK" sz="1000" dirty="0" err="1">
                <a:solidFill>
                  <a:schemeClr val="tx1"/>
                </a:solidFill>
                <a:cs typeface="Arial" charset="0"/>
              </a:rPr>
              <a:t>slidet</a:t>
            </a:r>
            <a:r>
              <a:rPr lang="da-DK" sz="1000" dirty="0">
                <a:solidFill>
                  <a:schemeClr val="tx1"/>
                </a:solidFill>
                <a:cs typeface="Arial" charset="0"/>
              </a:rPr>
              <a:t> og vælg ’Gitter og hjælpelinjer’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Sæt kryds ved ’Vis’ tegnehjælpelinjer på skærmen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Sæt hak ved ”Fastgør objekter til gitter”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Vælg OK </a:t>
            </a:r>
          </a:p>
        </p:txBody>
      </p:sp>
      <p:sp>
        <p:nvSpPr>
          <p:cNvPr id="19" name="TextBox 17"/>
          <p:cNvSpPr txBox="1">
            <a:spLocks noChangeArrowheads="1"/>
          </p:cNvSpPr>
          <p:nvPr userDrawn="1"/>
        </p:nvSpPr>
        <p:spPr bwMode="auto">
          <a:xfrm>
            <a:off x="-2786742" y="1511771"/>
            <a:ext cx="26422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1000" b="1" dirty="0">
                <a:solidFill>
                  <a:schemeClr val="tx1"/>
                </a:solidFill>
              </a:rPr>
              <a:t>Indsæt et baggrundsbillede</a:t>
            </a:r>
          </a:p>
          <a:p>
            <a:pPr marL="0" indent="0" algn="r" eaLnBrk="1" hangingPunct="1">
              <a:buNone/>
              <a:defRPr/>
            </a:pPr>
            <a:r>
              <a:rPr lang="da-DK" sz="1000" b="0" dirty="0">
                <a:solidFill>
                  <a:schemeClr val="tx1"/>
                </a:solidFill>
              </a:rPr>
              <a:t>1. Indsæt et billede ved at klikke på den </a:t>
            </a:r>
            <a:br>
              <a:rPr lang="da-DK" sz="1000" b="0" dirty="0">
                <a:solidFill>
                  <a:schemeClr val="tx1"/>
                </a:solidFill>
              </a:rPr>
            </a:br>
            <a:r>
              <a:rPr lang="da-DK" sz="1000" b="0" dirty="0">
                <a:solidFill>
                  <a:schemeClr val="tx1"/>
                </a:solidFill>
              </a:rPr>
              <a:t>hvide </a:t>
            </a:r>
            <a:r>
              <a:rPr lang="da-DK" sz="1000" b="0" dirty="0" err="1">
                <a:solidFill>
                  <a:schemeClr val="tx1"/>
                </a:solidFill>
              </a:rPr>
              <a:t>billedepladsholder</a:t>
            </a:r>
            <a:endParaRPr lang="da-DK" sz="1000" b="0" dirty="0">
              <a:solidFill>
                <a:schemeClr val="tx1"/>
              </a:solidFill>
            </a:endParaRPr>
          </a:p>
          <a:p>
            <a:pPr marL="0" indent="0" algn="r" eaLnBrk="1" hangingPunct="1">
              <a:buNone/>
              <a:defRPr/>
            </a:pPr>
            <a:r>
              <a:rPr lang="da-DK" sz="1000" b="0" dirty="0">
                <a:solidFill>
                  <a:schemeClr val="tx1"/>
                </a:solidFill>
              </a:rPr>
              <a:t>2. Via</a:t>
            </a:r>
            <a:r>
              <a:rPr lang="da-DK" sz="1000" b="0" baseline="0" dirty="0">
                <a:solidFill>
                  <a:schemeClr val="tx1"/>
                </a:solidFill>
              </a:rPr>
              <a:t> ”indsæt” – Vælg ”billede” og ”billede fra fil” – Herfra vælger du billedet, fra din computer, som skal indsættes </a:t>
            </a:r>
          </a:p>
          <a:p>
            <a:pPr marL="0" indent="0" algn="r" eaLnBrk="1" hangingPunct="1">
              <a:buNone/>
              <a:defRPr/>
            </a:pPr>
            <a:r>
              <a:rPr lang="da-DK" sz="1000" b="0" baseline="0" dirty="0">
                <a:solidFill>
                  <a:schemeClr val="tx1"/>
                </a:solidFill>
              </a:rPr>
              <a:t>3. </a:t>
            </a:r>
            <a:r>
              <a:rPr lang="da-DK" sz="1000" b="0" dirty="0">
                <a:solidFill>
                  <a:schemeClr val="tx1"/>
                </a:solidFill>
              </a:rPr>
              <a:t>Højreklik på billedet og send</a:t>
            </a:r>
            <a:r>
              <a:rPr lang="da-DK" sz="1000" b="0" baseline="0" dirty="0">
                <a:solidFill>
                  <a:schemeClr val="tx1"/>
                </a:solidFill>
              </a:rPr>
              <a:t> det bagud</a:t>
            </a:r>
          </a:p>
        </p:txBody>
      </p:sp>
      <p:pic>
        <p:nvPicPr>
          <p:cNvPr id="13" name="Picture 12" descr="Skærmbillede 2016-04-05 kl. 09.35.22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49502" y="5054311"/>
            <a:ext cx="2205037" cy="1791593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9"/>
          </p:nvPr>
        </p:nvSpPr>
        <p:spPr>
          <a:xfrm>
            <a:off x="10680987" y="5988208"/>
            <a:ext cx="1007997" cy="587589"/>
          </a:xfrm>
          <a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tIns="1800000"/>
          <a:lstStyle>
            <a:lvl1pPr marL="0" indent="0">
              <a:buFont typeface="Arial" pitchFamily="34" charset="0"/>
              <a:buNone/>
              <a:defRPr sz="100">
                <a:solidFill>
                  <a:srgbClr val="88919F"/>
                </a:solidFill>
              </a:defRPr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523874" y="6165851"/>
            <a:ext cx="571501" cy="228600"/>
          </a:xfrm>
          <a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tIns="1800000"/>
          <a:lstStyle>
            <a:lvl1pPr marL="0" indent="0">
              <a:buFont typeface="Arial" pitchFamily="34" charset="0"/>
              <a:buNone/>
              <a:defRPr sz="100">
                <a:solidFill>
                  <a:srgbClr val="88919F"/>
                </a:solidFill>
              </a:defRPr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slide - Fuldt billede og stor bo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204700" cy="6858000"/>
          </a:xfrm>
        </p:spPr>
        <p:txBody>
          <a:bodyPr tIns="72000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4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 typeface="Arial" pitchFamily="34" charset="0"/>
              <a:buNone/>
              <a:tabLst/>
              <a:defRPr sz="1400" b="0" baseline="0"/>
            </a:lvl1pPr>
          </a:lstStyle>
          <a:p>
            <a:r>
              <a:rPr lang="da-DK" noProof="0" dirty="0"/>
              <a:t>Indsæt et baggrundsbillede ved at klikke på det hvide felt og indsæt billede via ”indsæt billede” i menulinjen</a:t>
            </a:r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25"/>
          </p:nvPr>
        </p:nvSpPr>
        <p:spPr>
          <a:xfrm>
            <a:off x="-1" y="0"/>
            <a:ext cx="9782175" cy="5706000"/>
          </a:xfrm>
          <a:solidFill>
            <a:schemeClr val="accent3">
              <a:alpha val="75000"/>
            </a:schemeClr>
          </a:solidFill>
        </p:spPr>
        <p:txBody>
          <a:bodyPr tIns="0"/>
          <a:lstStyle>
            <a:lvl1pPr marL="0" indent="0">
              <a:buFont typeface="Arial" pitchFamily="34" charset="0"/>
              <a:buNone/>
              <a:defRPr sz="100"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1" name="Text Placeholder 13"/>
          <p:cNvSpPr>
            <a:spLocks noGrp="1" noChangeAspect="1"/>
          </p:cNvSpPr>
          <p:nvPr>
            <p:ph type="body" sz="quarter" idx="23"/>
          </p:nvPr>
        </p:nvSpPr>
        <p:spPr>
          <a:xfrm>
            <a:off x="9782175" y="5706000"/>
            <a:ext cx="2428558" cy="1152000"/>
          </a:xfrm>
          <a:solidFill>
            <a:schemeClr val="accent2"/>
          </a:solidFill>
        </p:spPr>
        <p:txBody>
          <a:bodyPr tIns="0"/>
          <a:lstStyle>
            <a:lvl1pPr marL="0" indent="0">
              <a:buFont typeface="Arial" pitchFamily="34" charset="0"/>
              <a:buNone/>
              <a:defRPr sz="100"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2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0" y="5706000"/>
            <a:ext cx="9782174" cy="1152000"/>
          </a:xfrm>
          <a:solidFill>
            <a:schemeClr val="tx2"/>
          </a:solidFill>
        </p:spPr>
        <p:txBody>
          <a:bodyPr tIns="0"/>
          <a:lstStyle>
            <a:lvl1pPr marL="0" indent="0">
              <a:buFont typeface="Arial" pitchFamily="34" charset="0"/>
              <a:buNone/>
              <a:defRPr sz="100"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8133" y="1318017"/>
            <a:ext cx="7357617" cy="3222366"/>
          </a:xfrm>
        </p:spPr>
        <p:txBody>
          <a:bodyPr anchor="t">
            <a:noAutofit/>
          </a:bodyPr>
          <a:lstStyle>
            <a:lvl1pPr>
              <a:lnSpc>
                <a:spcPct val="88000"/>
              </a:lnSpc>
              <a:defRPr sz="720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 err="1"/>
              <a:t>Breaker</a:t>
            </a:r>
            <a:r>
              <a:rPr lang="da-DK" noProof="0" dirty="0"/>
              <a:t> side med stor tekst </a:t>
            </a:r>
            <a:br>
              <a:rPr lang="da-DK" noProof="0" dirty="0"/>
            </a:br>
            <a:r>
              <a:rPr lang="da-DK" noProof="0" dirty="0"/>
              <a:t>i flere linjer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-2476501" y="4139562"/>
            <a:ext cx="2332039" cy="69249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Vælg layout</a:t>
            </a:r>
            <a:br>
              <a:rPr lang="en-GB" sz="1000" b="1" noProof="1">
                <a:solidFill>
                  <a:schemeClr val="tx1"/>
                </a:solidFill>
                <a:latin typeface="+mn-lt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</a:rPr>
              <a:t>1. </a:t>
            </a:r>
            <a:r>
              <a:rPr lang="en-GB" sz="1000" b="0" noProof="1">
                <a:solidFill>
                  <a:schemeClr val="tx1"/>
                </a:solidFill>
                <a:latin typeface="+mn-lt"/>
              </a:rPr>
              <a:t>Fra værktøjslinjen klik</a:t>
            </a:r>
            <a:r>
              <a:rPr lang="en-GB" sz="1000" b="0" baseline="0" noProof="1">
                <a:solidFill>
                  <a:schemeClr val="tx1"/>
                </a:solidFill>
                <a:latin typeface="+mn-lt"/>
              </a:rPr>
              <a:t> på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 “nyt dias”</a:t>
            </a:r>
          </a:p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Vælg et passende layout fra “drop ned” menuen</a:t>
            </a:r>
          </a:p>
        </p:txBody>
      </p:sp>
      <p:sp>
        <p:nvSpPr>
          <p:cNvPr id="18" name="AutoShape 4"/>
          <p:cNvSpPr>
            <a:spLocks/>
          </p:cNvSpPr>
          <p:nvPr userDrawn="1"/>
        </p:nvSpPr>
        <p:spPr bwMode="gray">
          <a:xfrm>
            <a:off x="-3378200" y="0"/>
            <a:ext cx="326179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457200">
              <a:tabLst>
                <a:tab pos="177800" algn="l"/>
              </a:tabLst>
              <a:defRPr/>
            </a:pPr>
            <a:r>
              <a:rPr lang="da-DK" sz="1000" b="1" dirty="0">
                <a:solidFill>
                  <a:schemeClr val="tx1"/>
                </a:solidFill>
                <a:cs typeface="Arial" charset="0"/>
              </a:rPr>
              <a:t>Vis hjælpelinjer</a:t>
            </a:r>
          </a:p>
          <a:p>
            <a:pPr algn="r" defTabSz="457200"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1.	Højreklik udenfor </a:t>
            </a:r>
            <a:r>
              <a:rPr lang="da-DK" sz="1000" dirty="0" err="1">
                <a:solidFill>
                  <a:schemeClr val="tx1"/>
                </a:solidFill>
                <a:cs typeface="Arial" charset="0"/>
              </a:rPr>
              <a:t>slidet</a:t>
            </a:r>
            <a:r>
              <a:rPr lang="da-DK" sz="1000" dirty="0">
                <a:solidFill>
                  <a:schemeClr val="tx1"/>
                </a:solidFill>
                <a:cs typeface="Arial" charset="0"/>
              </a:rPr>
              <a:t> og vælg ’Gitter og hjælpelinjer’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Sæt kryds ved ’Vis’ tegnehjælpelinjer på skærmen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Sæt hak ved ”Fastgør objekter til gitter”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Vælg OK </a:t>
            </a:r>
          </a:p>
        </p:txBody>
      </p:sp>
      <p:sp>
        <p:nvSpPr>
          <p:cNvPr id="19" name="TextBox 17"/>
          <p:cNvSpPr txBox="1">
            <a:spLocks noChangeArrowheads="1"/>
          </p:cNvSpPr>
          <p:nvPr userDrawn="1"/>
        </p:nvSpPr>
        <p:spPr bwMode="auto">
          <a:xfrm>
            <a:off x="-2786742" y="1511771"/>
            <a:ext cx="26422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1000" b="1" dirty="0">
                <a:solidFill>
                  <a:schemeClr val="tx1"/>
                </a:solidFill>
              </a:rPr>
              <a:t>Indsæt et baggrundsbillede</a:t>
            </a:r>
          </a:p>
          <a:p>
            <a:pPr marL="0" indent="0" algn="r" eaLnBrk="1" hangingPunct="1">
              <a:buNone/>
              <a:defRPr/>
            </a:pPr>
            <a:r>
              <a:rPr lang="da-DK" sz="1000" b="0" dirty="0">
                <a:solidFill>
                  <a:schemeClr val="tx1"/>
                </a:solidFill>
              </a:rPr>
              <a:t>1. Indsæt et billede ved at klikke på den </a:t>
            </a:r>
            <a:br>
              <a:rPr lang="da-DK" sz="1000" b="0" dirty="0">
                <a:solidFill>
                  <a:schemeClr val="tx1"/>
                </a:solidFill>
              </a:rPr>
            </a:br>
            <a:r>
              <a:rPr lang="da-DK" sz="1000" b="0" dirty="0">
                <a:solidFill>
                  <a:schemeClr val="tx1"/>
                </a:solidFill>
              </a:rPr>
              <a:t>hvide </a:t>
            </a:r>
            <a:r>
              <a:rPr lang="da-DK" sz="1000" b="0" dirty="0" err="1">
                <a:solidFill>
                  <a:schemeClr val="tx1"/>
                </a:solidFill>
              </a:rPr>
              <a:t>billedepladsholder</a:t>
            </a:r>
            <a:endParaRPr lang="da-DK" sz="1000" b="0" dirty="0">
              <a:solidFill>
                <a:schemeClr val="tx1"/>
              </a:solidFill>
            </a:endParaRPr>
          </a:p>
          <a:p>
            <a:pPr marL="0" indent="0" algn="r" eaLnBrk="1" hangingPunct="1">
              <a:buNone/>
              <a:defRPr/>
            </a:pPr>
            <a:r>
              <a:rPr lang="da-DK" sz="1000" b="0" dirty="0">
                <a:solidFill>
                  <a:schemeClr val="tx1"/>
                </a:solidFill>
              </a:rPr>
              <a:t>2. Via</a:t>
            </a:r>
            <a:r>
              <a:rPr lang="da-DK" sz="1000" b="0" baseline="0" dirty="0">
                <a:solidFill>
                  <a:schemeClr val="tx1"/>
                </a:solidFill>
              </a:rPr>
              <a:t> ”indsæt” – Vælg ”billede” og ”billede fra fil” – Herfra vælger du billedet, fra din computer, som skal indsættes </a:t>
            </a:r>
          </a:p>
          <a:p>
            <a:pPr marL="0" indent="0" algn="r" eaLnBrk="1" hangingPunct="1">
              <a:buNone/>
              <a:defRPr/>
            </a:pPr>
            <a:r>
              <a:rPr lang="da-DK" sz="1000" b="0" baseline="0" dirty="0">
                <a:solidFill>
                  <a:schemeClr val="tx1"/>
                </a:solidFill>
              </a:rPr>
              <a:t>3. </a:t>
            </a:r>
            <a:r>
              <a:rPr lang="da-DK" sz="1000" b="0" dirty="0">
                <a:solidFill>
                  <a:schemeClr val="tx1"/>
                </a:solidFill>
              </a:rPr>
              <a:t>Højreklik på billedet og send</a:t>
            </a:r>
            <a:r>
              <a:rPr lang="da-DK" sz="1000" b="0" baseline="0" dirty="0">
                <a:solidFill>
                  <a:schemeClr val="tx1"/>
                </a:solidFill>
              </a:rPr>
              <a:t> det bagud</a:t>
            </a:r>
          </a:p>
        </p:txBody>
      </p:sp>
      <p:pic>
        <p:nvPicPr>
          <p:cNvPr id="15" name="Picture 14" descr="Skærmbillede 2016-04-05 kl. 09.35.22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49502" y="5054311"/>
            <a:ext cx="2205037" cy="1791593"/>
          </a:xfrm>
          <a:prstGeom prst="rect">
            <a:avLst/>
          </a:prstGeom>
        </p:spPr>
      </p:pic>
      <p:sp>
        <p:nvSpPr>
          <p:cNvPr id="16" name="Text Placeholder 13"/>
          <p:cNvSpPr>
            <a:spLocks noGrp="1"/>
          </p:cNvSpPr>
          <p:nvPr>
            <p:ph type="body" sz="quarter" idx="19"/>
          </p:nvPr>
        </p:nvSpPr>
        <p:spPr>
          <a:xfrm>
            <a:off x="10680987" y="5988208"/>
            <a:ext cx="1007997" cy="587589"/>
          </a:xfrm>
          <a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tIns="1800000"/>
          <a:lstStyle>
            <a:lvl1pPr marL="0" indent="0">
              <a:buFont typeface="Arial" pitchFamily="34" charset="0"/>
              <a:buNone/>
              <a:defRPr sz="100">
                <a:solidFill>
                  <a:srgbClr val="88919F"/>
                </a:solidFill>
              </a:defRPr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523874" y="6165851"/>
            <a:ext cx="571501" cy="228600"/>
          </a:xfrm>
          <a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tIns="1800000"/>
          <a:lstStyle>
            <a:lvl1pPr marL="0" indent="0">
              <a:buFont typeface="Arial" pitchFamily="34" charset="0"/>
              <a:buNone/>
              <a:defRPr sz="100">
                <a:solidFill>
                  <a:srgbClr val="88919F"/>
                </a:solidFill>
              </a:defRPr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slide - Fuldt billede eller far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204700" cy="6858000"/>
          </a:xfrm>
          <a:solidFill>
            <a:srgbClr val="4B3E31"/>
          </a:solidFill>
        </p:spPr>
        <p:txBody>
          <a:bodyPr tIns="72000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4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 typeface="Arial" pitchFamily="34" charset="0"/>
              <a:buNone/>
              <a:tabLst/>
              <a:defRPr sz="1400" b="0" baseline="0"/>
            </a:lvl1pPr>
          </a:lstStyle>
          <a:p>
            <a:r>
              <a:rPr lang="da-DK" noProof="0" dirty="0"/>
              <a:t>Indsæt et baggrundsbillede ved at klikke på det brune felt og indsæt billede via ”indsæt billede” i menulinjen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8133" y="1318017"/>
            <a:ext cx="7357617" cy="3222366"/>
          </a:xfrm>
        </p:spPr>
        <p:txBody>
          <a:bodyPr anchor="t">
            <a:noAutofit/>
          </a:bodyPr>
          <a:lstStyle>
            <a:lvl1pPr>
              <a:lnSpc>
                <a:spcPct val="88000"/>
              </a:lnSpc>
              <a:defRPr sz="720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 err="1"/>
              <a:t>Breaker</a:t>
            </a:r>
            <a:r>
              <a:rPr lang="da-DK" noProof="0" dirty="0"/>
              <a:t> side med stor tekst </a:t>
            </a:r>
            <a:br>
              <a:rPr lang="da-DK" noProof="0" dirty="0"/>
            </a:br>
            <a:r>
              <a:rPr lang="da-DK" noProof="0" dirty="0"/>
              <a:t>i flere linjer</a:t>
            </a:r>
          </a:p>
        </p:txBody>
      </p:sp>
      <p:sp>
        <p:nvSpPr>
          <p:cNvPr id="23" name="AutoShape 4"/>
          <p:cNvSpPr>
            <a:spLocks/>
          </p:cNvSpPr>
          <p:nvPr userDrawn="1"/>
        </p:nvSpPr>
        <p:spPr bwMode="gray">
          <a:xfrm>
            <a:off x="-3408611" y="0"/>
            <a:ext cx="329221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457200">
              <a:tabLst>
                <a:tab pos="177800" algn="l"/>
              </a:tabLst>
              <a:defRPr/>
            </a:pPr>
            <a:r>
              <a:rPr lang="da-DK" sz="1000" b="1" dirty="0">
                <a:solidFill>
                  <a:schemeClr val="tx1"/>
                </a:solidFill>
                <a:cs typeface="Arial" charset="0"/>
              </a:rPr>
              <a:t>Vis hjælpelinjer som hjælper ved placering af objekter</a:t>
            </a:r>
          </a:p>
          <a:p>
            <a:pPr algn="r" defTabSz="457200"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1.	Højreklik udenfor slidet og vælg ’Gitter og hjælpelinjer’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Sæt kryds ved ’Vis’ tegnehjælpelinjer på skærmen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Sæt hak ved ”Fastgør objekter til gitter”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Vælg OK </a:t>
            </a:r>
          </a:p>
        </p:txBody>
      </p:sp>
      <p:sp>
        <p:nvSpPr>
          <p:cNvPr id="29" name="Text Placeholder 13"/>
          <p:cNvSpPr>
            <a:spLocks noGrp="1"/>
          </p:cNvSpPr>
          <p:nvPr>
            <p:ph type="body" sz="quarter" idx="19"/>
          </p:nvPr>
        </p:nvSpPr>
        <p:spPr>
          <a:xfrm>
            <a:off x="10680987" y="5988208"/>
            <a:ext cx="1007997" cy="587589"/>
          </a:xfrm>
          <a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tIns="1800000"/>
          <a:lstStyle>
            <a:lvl1pPr marL="0" indent="0">
              <a:buFont typeface="Arial" pitchFamily="34" charset="0"/>
              <a:buNone/>
              <a:defRPr sz="100">
                <a:solidFill>
                  <a:srgbClr val="88919F"/>
                </a:solidFill>
              </a:defRPr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-2476501" y="4139562"/>
            <a:ext cx="2332039" cy="69249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Vælg layout</a:t>
            </a:r>
            <a:br>
              <a:rPr lang="en-GB" sz="1000" b="1" noProof="1">
                <a:solidFill>
                  <a:schemeClr val="tx1"/>
                </a:solidFill>
                <a:latin typeface="+mn-lt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</a:rPr>
              <a:t>1. </a:t>
            </a:r>
            <a:r>
              <a:rPr lang="en-GB" sz="1000" b="0" noProof="1">
                <a:solidFill>
                  <a:schemeClr val="tx1"/>
                </a:solidFill>
                <a:latin typeface="+mn-lt"/>
              </a:rPr>
              <a:t>Fra værktøjslinjen klik</a:t>
            </a:r>
            <a:r>
              <a:rPr lang="en-GB" sz="1000" b="0" baseline="0" noProof="1">
                <a:solidFill>
                  <a:schemeClr val="tx1"/>
                </a:solidFill>
                <a:latin typeface="+mn-lt"/>
              </a:rPr>
              <a:t> på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 “nyt dias”</a:t>
            </a:r>
          </a:p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Vælg et passende layout fra “drop ned” menuen</a:t>
            </a:r>
          </a:p>
        </p:txBody>
      </p:sp>
      <p:sp>
        <p:nvSpPr>
          <p:cNvPr id="26" name="TextBox 17"/>
          <p:cNvSpPr txBox="1">
            <a:spLocks noChangeArrowheads="1"/>
          </p:cNvSpPr>
          <p:nvPr userDrawn="1"/>
        </p:nvSpPr>
        <p:spPr bwMode="auto">
          <a:xfrm>
            <a:off x="-2786742" y="1511771"/>
            <a:ext cx="26422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1000" b="1" dirty="0">
                <a:solidFill>
                  <a:schemeClr val="tx1"/>
                </a:solidFill>
              </a:rPr>
              <a:t>Indsæt et baggrundsbillede</a:t>
            </a:r>
          </a:p>
          <a:p>
            <a:pPr marL="0" indent="0" algn="r" eaLnBrk="1" hangingPunct="1">
              <a:buNone/>
              <a:defRPr/>
            </a:pPr>
            <a:r>
              <a:rPr lang="da-DK" sz="1000" b="0" dirty="0">
                <a:solidFill>
                  <a:schemeClr val="tx1"/>
                </a:solidFill>
              </a:rPr>
              <a:t>1. Indsæt et billede ved at klikke på </a:t>
            </a:r>
            <a:r>
              <a:rPr lang="da-DK" sz="1000" b="0" dirty="0" err="1">
                <a:solidFill>
                  <a:schemeClr val="tx1"/>
                </a:solidFill>
              </a:rPr>
              <a:t>billedepladsholderen</a:t>
            </a:r>
            <a:endParaRPr lang="da-DK" sz="1000" b="0" dirty="0">
              <a:solidFill>
                <a:schemeClr val="tx1"/>
              </a:solidFill>
            </a:endParaRPr>
          </a:p>
          <a:p>
            <a:pPr marL="0" indent="0" algn="r" eaLnBrk="1" hangingPunct="1">
              <a:buNone/>
              <a:defRPr/>
            </a:pPr>
            <a:r>
              <a:rPr lang="da-DK" sz="1000" b="0" dirty="0">
                <a:solidFill>
                  <a:schemeClr val="tx1"/>
                </a:solidFill>
              </a:rPr>
              <a:t>2. Via</a:t>
            </a:r>
            <a:r>
              <a:rPr lang="da-DK" sz="1000" b="0" baseline="0" dirty="0">
                <a:solidFill>
                  <a:schemeClr val="tx1"/>
                </a:solidFill>
              </a:rPr>
              <a:t> ”indsæt” – Vælg ”billede” og ”billede fra fil” – Herfra vælger du billedet, fra din computer, som skal indsættes </a:t>
            </a:r>
          </a:p>
          <a:p>
            <a:pPr marL="0" indent="0" algn="r" eaLnBrk="1" hangingPunct="1">
              <a:buNone/>
              <a:defRPr/>
            </a:pPr>
            <a:r>
              <a:rPr lang="da-DK" sz="1000" b="0" baseline="0" dirty="0">
                <a:solidFill>
                  <a:schemeClr val="tx1"/>
                </a:solidFill>
              </a:rPr>
              <a:t>3. </a:t>
            </a:r>
            <a:r>
              <a:rPr lang="da-DK" sz="1000" b="0" dirty="0">
                <a:solidFill>
                  <a:schemeClr val="tx1"/>
                </a:solidFill>
              </a:rPr>
              <a:t>Højreklik på billedet og send</a:t>
            </a:r>
            <a:r>
              <a:rPr lang="da-DK" sz="1000" b="0" baseline="0" dirty="0">
                <a:solidFill>
                  <a:schemeClr val="tx1"/>
                </a:solidFill>
              </a:rPr>
              <a:t> det bagud</a:t>
            </a:r>
          </a:p>
        </p:txBody>
      </p:sp>
      <p:pic>
        <p:nvPicPr>
          <p:cNvPr id="11" name="Picture 10" descr="Skærmbillede 2016-04-05 kl. 09.35.22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49502" y="5054311"/>
            <a:ext cx="2205037" cy="1791593"/>
          </a:xfrm>
          <a:prstGeom prst="rect">
            <a:avLst/>
          </a:prstGeom>
        </p:spPr>
      </p:pic>
      <p:sp>
        <p:nvSpPr>
          <p:cNvPr id="12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523874" y="6165851"/>
            <a:ext cx="571501" cy="228600"/>
          </a:xfrm>
          <a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tIns="1800000"/>
          <a:lstStyle>
            <a:lvl1pPr marL="0" indent="0">
              <a:buFont typeface="Arial" pitchFamily="34" charset="0"/>
              <a:buNone/>
              <a:defRPr sz="100">
                <a:solidFill>
                  <a:srgbClr val="88919F"/>
                </a:solidFill>
              </a:defRPr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illede i fuld stør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4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0413" cy="6858000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marL="0" indent="0" algn="ctr">
              <a:buNone/>
              <a:defRPr/>
            </a:lvl1pPr>
          </a:lstStyle>
          <a:p>
            <a:pPr lvl="0"/>
            <a:r>
              <a:rPr lang="da-DK" noProof="0"/>
              <a:t>Klik på ikonet for at tilføje et billede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71671928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9792" y="392885"/>
            <a:ext cx="9385731" cy="711638"/>
          </a:xfrm>
        </p:spPr>
        <p:txBody>
          <a:bodyPr/>
          <a:lstStyle>
            <a:lvl1pPr>
              <a:defRPr sz="3200"/>
            </a:lvl1pPr>
          </a:lstStyle>
          <a:p>
            <a:r>
              <a:rPr lang="da-DK" noProof="0" dirty="0"/>
              <a:t>Overskrift i op til 2 linjer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-2481943" y="-680"/>
            <a:ext cx="2412094" cy="984930"/>
            <a:chOff x="-2481943" y="-680"/>
            <a:chExt cx="2412094" cy="984930"/>
          </a:xfrm>
        </p:grpSpPr>
        <p:sp>
          <p:nvSpPr>
            <p:cNvPr id="17" name="TextBox 20"/>
            <p:cNvSpPr txBox="1">
              <a:spLocks noChangeArrowheads="1"/>
            </p:cNvSpPr>
            <p:nvPr/>
          </p:nvSpPr>
          <p:spPr bwMode="auto">
            <a:xfrm>
              <a:off x="-2481943" y="-680"/>
              <a:ext cx="2412094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defRPr/>
              </a:pPr>
              <a:r>
                <a:rPr lang="da-DK" sz="1000" b="1" dirty="0">
                  <a:solidFill>
                    <a:schemeClr val="tx1"/>
                  </a:solidFill>
                  <a:latin typeface="+mn-lt"/>
                </a:rPr>
                <a:t>Tekstslide med punktopstilling</a:t>
              </a:r>
              <a:endParaRPr lang="da-DK" sz="1000" dirty="0">
                <a:solidFill>
                  <a:schemeClr val="tx1"/>
                </a:solidFill>
                <a:latin typeface="+mn-lt"/>
              </a:endParaRPr>
            </a:p>
            <a:p>
              <a:pPr algn="r" eaLnBrk="1" hangingPunct="1">
                <a:spcBef>
                  <a:spcPct val="50000"/>
                </a:spcBef>
                <a:defRPr/>
              </a:pPr>
              <a:r>
                <a:rPr lang="da-DK" sz="1000" dirty="0">
                  <a:solidFill>
                    <a:schemeClr val="tx1"/>
                  </a:solidFill>
                  <a:latin typeface="+mn-lt"/>
                </a:rPr>
                <a:t>Brug knapperne ‘Forøge / Formindske </a:t>
              </a:r>
              <a:br>
                <a:rPr lang="da-DK" sz="1000" dirty="0">
                  <a:solidFill>
                    <a:schemeClr val="tx1"/>
                  </a:solidFill>
                  <a:latin typeface="+mn-lt"/>
                </a:rPr>
              </a:br>
              <a:r>
                <a:rPr lang="da-DK" sz="1000" dirty="0">
                  <a:solidFill>
                    <a:schemeClr val="tx1"/>
                  </a:solidFill>
                  <a:latin typeface="+mn-lt"/>
                </a:rPr>
                <a:t>indryk’ for at skifte mellem</a:t>
              </a:r>
              <a:br>
                <a:rPr lang="da-DK" sz="1000" dirty="0">
                  <a:solidFill>
                    <a:schemeClr val="tx1"/>
                  </a:solidFill>
                  <a:latin typeface="+mn-lt"/>
                </a:rPr>
              </a:br>
              <a:r>
                <a:rPr lang="da-DK" sz="1000" dirty="0">
                  <a:solidFill>
                    <a:schemeClr val="tx1"/>
                  </a:solidFill>
                  <a:latin typeface="+mn-lt"/>
                </a:rPr>
                <a:t>de forskellige tekst niveauer</a:t>
              </a:r>
            </a:p>
            <a:p>
              <a:pPr algn="r" eaLnBrk="1" hangingPunct="1">
                <a:spcBef>
                  <a:spcPct val="50000"/>
                </a:spcBef>
                <a:defRPr/>
              </a:pPr>
              <a:endParaRPr lang="da-DK" sz="1000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18" name="Group 17"/>
            <p:cNvGrpSpPr/>
            <p:nvPr userDrawn="1"/>
          </p:nvGrpSpPr>
          <p:grpSpPr>
            <a:xfrm>
              <a:off x="-1072921" y="733313"/>
              <a:ext cx="992188" cy="250937"/>
              <a:chOff x="-1214439" y="765971"/>
              <a:chExt cx="992188" cy="250937"/>
            </a:xfrm>
          </p:grpSpPr>
          <p:grpSp>
            <p:nvGrpSpPr>
              <p:cNvPr id="20" name="Group 2"/>
              <p:cNvGrpSpPr>
                <a:grpSpLocks/>
              </p:cNvGrpSpPr>
              <p:nvPr/>
            </p:nvGrpSpPr>
            <p:grpSpPr bwMode="auto">
              <a:xfrm>
                <a:off x="-1214439" y="765971"/>
                <a:ext cx="437608" cy="246173"/>
                <a:chOff x="-1214439" y="732970"/>
                <a:chExt cx="437608" cy="246063"/>
              </a:xfrm>
            </p:grpSpPr>
            <p:grpSp>
              <p:nvGrpSpPr>
                <p:cNvPr id="25" name="Group 3"/>
                <p:cNvGrpSpPr>
                  <a:grpSpLocks/>
                </p:cNvGrpSpPr>
                <p:nvPr/>
              </p:nvGrpSpPr>
              <p:grpSpPr bwMode="auto">
                <a:xfrm>
                  <a:off x="-1214439" y="741702"/>
                  <a:ext cx="428625" cy="228600"/>
                  <a:chOff x="-727592" y="3306446"/>
                  <a:chExt cx="429053" cy="228767"/>
                </a:xfrm>
              </p:grpSpPr>
              <p:pic>
                <p:nvPicPr>
                  <p:cNvPr id="27" name="Picture 14" descr="fke3b.jpg"/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727293" y="3306446"/>
                    <a:ext cx="428754" cy="22876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8" name="Rectangle 27"/>
                  <p:cNvSpPr/>
                  <p:nvPr/>
                </p:nvSpPr>
                <p:spPr bwMode="auto">
                  <a:xfrm>
                    <a:off x="-727591" y="3332754"/>
                    <a:ext cx="214527" cy="215961"/>
                  </a:xfrm>
                  <a:prstGeom prst="rect">
                    <a:avLst/>
                  </a:prstGeom>
                  <a:solidFill>
                    <a:srgbClr val="FFFFFF">
                      <a:alpha val="60000"/>
                    </a:srgb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26" name="Rounded Rectangle 25"/>
                <p:cNvSpPr/>
                <p:nvPr/>
              </p:nvSpPr>
              <p:spPr bwMode="auto">
                <a:xfrm>
                  <a:off x="-1014413" y="733082"/>
                  <a:ext cx="238125" cy="245953"/>
                </a:xfrm>
                <a:prstGeom prst="roundRect">
                  <a:avLst/>
                </a:prstGeom>
                <a:noFill/>
                <a:ln w="12700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</p:grpSp>
          <p:grpSp>
            <p:nvGrpSpPr>
              <p:cNvPr id="21" name="Group 28"/>
              <p:cNvGrpSpPr>
                <a:grpSpLocks/>
              </p:cNvGrpSpPr>
              <p:nvPr/>
            </p:nvGrpSpPr>
            <p:grpSpPr bwMode="auto">
              <a:xfrm>
                <a:off x="-682626" y="770735"/>
                <a:ext cx="460375" cy="246173"/>
                <a:chOff x="-561836" y="3417665"/>
                <a:chExt cx="460236" cy="245883"/>
              </a:xfrm>
            </p:grpSpPr>
            <p:pic>
              <p:nvPicPr>
                <p:cNvPr id="22" name="Picture 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549275" y="3434948"/>
                  <a:ext cx="447675" cy="2286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3" name="Rectangle 22"/>
                <p:cNvSpPr/>
                <p:nvPr/>
              </p:nvSpPr>
              <p:spPr>
                <a:xfrm>
                  <a:off x="-317434" y="3436803"/>
                  <a:ext cx="214247" cy="217231"/>
                </a:xfrm>
                <a:prstGeom prst="rect">
                  <a:avLst/>
                </a:prstGeom>
                <a:solidFill>
                  <a:srgbClr val="FFFFFF">
                    <a:alpha val="60000"/>
                  </a:srgb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24" name="Rounded Rectangle 23"/>
                <p:cNvSpPr/>
                <p:nvPr/>
              </p:nvSpPr>
              <p:spPr>
                <a:xfrm>
                  <a:off x="-561835" y="3417776"/>
                  <a:ext cx="238053" cy="245772"/>
                </a:xfrm>
                <a:prstGeom prst="roundRect">
                  <a:avLst/>
                </a:prstGeom>
                <a:noFill/>
                <a:ln w="12700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</p:grpSp>
        </p:grpSp>
      </p:grpSp>
      <p:sp>
        <p:nvSpPr>
          <p:cNvPr id="4" name="Date Placeholder 3"/>
          <p:cNvSpPr>
            <a:spLocks noGrp="1"/>
          </p:cNvSpPr>
          <p:nvPr>
            <p:ph type="dt" sz="half" idx="19"/>
          </p:nvPr>
        </p:nvSpPr>
        <p:spPr>
          <a:xfrm>
            <a:off x="10329333" y="-267582"/>
            <a:ext cx="1012824" cy="144001"/>
          </a:xfrm>
        </p:spPr>
        <p:txBody>
          <a:bodyPr/>
          <a:lstStyle/>
          <a:p>
            <a:fld id="{0D5B630E-43CE-844A-940E-F43487ACEA3D}" type="datetime1">
              <a:rPr lang="da-DK" smtClean="0"/>
              <a:t>14-03-2019</a:t>
            </a:fld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0"/>
          </p:nvPr>
        </p:nvSpPr>
        <p:spPr>
          <a:xfrm>
            <a:off x="11342157" y="-267581"/>
            <a:ext cx="246143" cy="144000"/>
          </a:xfrm>
        </p:spPr>
        <p:txBody>
          <a:bodyPr/>
          <a:lstStyle/>
          <a:p>
            <a:fld id="{4F2B6656-7882-4CEF-9850-9EB873E823C4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1" hasCustomPrompt="1"/>
          </p:nvPr>
        </p:nvSpPr>
        <p:spPr>
          <a:xfrm>
            <a:off x="542925" y="1549399"/>
            <a:ext cx="9385731" cy="4148139"/>
          </a:xfrm>
        </p:spPr>
        <p:txBody>
          <a:bodyPr/>
          <a:lstStyle>
            <a:lvl1pPr>
              <a:spcAft>
                <a:spcPts val="600"/>
              </a:spcAft>
              <a:defRPr sz="2800"/>
            </a:lvl1pPr>
            <a:lvl2pPr>
              <a:spcAft>
                <a:spcPts val="600"/>
              </a:spcAft>
              <a:defRPr sz="2400"/>
            </a:lvl2pPr>
            <a:lvl3pPr>
              <a:spcAft>
                <a:spcPts val="600"/>
              </a:spcAft>
              <a:defRPr sz="2000"/>
            </a:lvl3pPr>
            <a:lvl4pPr>
              <a:spcAft>
                <a:spcPts val="600"/>
              </a:spcAft>
              <a:defRPr sz="2000"/>
            </a:lvl4pPr>
            <a:lvl5pPr>
              <a:spcAft>
                <a:spcPts val="600"/>
              </a:spcAft>
              <a:defRPr sz="2000"/>
            </a:lvl5pPr>
          </a:lstStyle>
          <a:p>
            <a:pPr lvl="0"/>
            <a:r>
              <a:rPr lang="da-DK" noProof="0" dirty="0"/>
              <a:t>Klik for at tilføje indhold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pic>
        <p:nvPicPr>
          <p:cNvPr id="38" name="Picture 37" descr="LF_Logo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80987" y="5988208"/>
            <a:ext cx="1007998" cy="587589"/>
          </a:xfrm>
          <a:prstGeom prst="rect">
            <a:avLst/>
          </a:prstGeom>
        </p:spPr>
      </p:pic>
      <p:sp>
        <p:nvSpPr>
          <p:cNvPr id="29" name="TextBox 28"/>
          <p:cNvSpPr txBox="1"/>
          <p:nvPr userDrawn="1"/>
        </p:nvSpPr>
        <p:spPr>
          <a:xfrm>
            <a:off x="-2476501" y="4139562"/>
            <a:ext cx="2332039" cy="69249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Vælg layout</a:t>
            </a:r>
            <a:br>
              <a:rPr lang="en-GB" sz="1000" b="1" noProof="1">
                <a:solidFill>
                  <a:schemeClr val="tx1"/>
                </a:solidFill>
                <a:latin typeface="+mn-lt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</a:rPr>
              <a:t>1. </a:t>
            </a:r>
            <a:r>
              <a:rPr lang="en-GB" sz="1000" b="0" noProof="1">
                <a:solidFill>
                  <a:schemeClr val="tx1"/>
                </a:solidFill>
                <a:latin typeface="+mn-lt"/>
              </a:rPr>
              <a:t>Fra værktøjslinjen klik</a:t>
            </a:r>
            <a:r>
              <a:rPr lang="en-GB" sz="1000" b="0" baseline="0" noProof="1">
                <a:solidFill>
                  <a:schemeClr val="tx1"/>
                </a:solidFill>
                <a:latin typeface="+mn-lt"/>
              </a:rPr>
              <a:t> på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 “nyt dias”</a:t>
            </a:r>
          </a:p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Vælg et passende layout fra “drop ned” menuen</a:t>
            </a:r>
          </a:p>
        </p:txBody>
      </p:sp>
      <p:sp>
        <p:nvSpPr>
          <p:cNvPr id="34" name="TextBox 17"/>
          <p:cNvSpPr txBox="1">
            <a:spLocks noChangeArrowheads="1"/>
          </p:cNvSpPr>
          <p:nvPr userDrawn="1"/>
        </p:nvSpPr>
        <p:spPr bwMode="auto">
          <a:xfrm>
            <a:off x="-2786742" y="1511771"/>
            <a:ext cx="264228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1000" b="1" dirty="0">
                <a:solidFill>
                  <a:schemeClr val="tx1"/>
                </a:solidFill>
              </a:rPr>
              <a:t>Skift</a:t>
            </a:r>
            <a:r>
              <a:rPr lang="da-DK" sz="1000" b="1" baseline="0" dirty="0">
                <a:solidFill>
                  <a:schemeClr val="tx1"/>
                </a:solidFill>
              </a:rPr>
              <a:t> farve på LF bjælkerne</a:t>
            </a:r>
            <a:endParaRPr lang="da-DK" sz="1000" b="1" dirty="0">
              <a:solidFill>
                <a:schemeClr val="tx1"/>
              </a:solidFill>
            </a:endParaRPr>
          </a:p>
          <a:p>
            <a:pPr marL="228600" indent="-228600" algn="r" eaLnBrk="1" hangingPunct="1">
              <a:buAutoNum type="arabicPeriod"/>
              <a:defRPr/>
            </a:pPr>
            <a:r>
              <a:rPr lang="da-DK" sz="1000" b="0" dirty="0">
                <a:solidFill>
                  <a:schemeClr val="tx1"/>
                </a:solidFill>
              </a:rPr>
              <a:t>Klik på bjælken</a:t>
            </a:r>
          </a:p>
          <a:p>
            <a:pPr marL="228600" indent="-228600" algn="r" eaLnBrk="1" hangingPunct="1">
              <a:buAutoNum type="arabicPeriod"/>
              <a:defRPr/>
            </a:pPr>
            <a:r>
              <a:rPr lang="da-DK" sz="1000" b="0" dirty="0">
                <a:solidFill>
                  <a:schemeClr val="tx1"/>
                </a:solidFill>
              </a:rPr>
              <a:t>Fra værktøjslinjen vælg ”Farvespanden”</a:t>
            </a:r>
          </a:p>
          <a:p>
            <a:pPr marL="228600" indent="-228600" algn="r" eaLnBrk="1" hangingPunct="1">
              <a:buAutoNum type="arabicPeriod"/>
              <a:defRPr/>
            </a:pPr>
            <a:r>
              <a:rPr lang="da-DK" sz="1000" b="0" dirty="0">
                <a:solidFill>
                  <a:schemeClr val="tx1"/>
                </a:solidFill>
              </a:rPr>
              <a:t>Fra ”drop ned” menuen vælg en af </a:t>
            </a:r>
            <a:r>
              <a:rPr lang="da-DK" sz="1000" b="0" dirty="0" err="1">
                <a:solidFill>
                  <a:schemeClr val="tx1"/>
                </a:solidFill>
              </a:rPr>
              <a:t>temafarvene</a:t>
            </a:r>
            <a:r>
              <a:rPr lang="da-DK" sz="1000" b="0" dirty="0">
                <a:solidFill>
                  <a:schemeClr val="tx1"/>
                </a:solidFill>
              </a:rPr>
              <a:t> for at farvelægge bjælken</a:t>
            </a:r>
          </a:p>
        </p:txBody>
      </p:sp>
      <p:pic>
        <p:nvPicPr>
          <p:cNvPr id="31" name="Picture 30" descr="Skærmbillede 2016-04-05 kl. 09.35.22.png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49502" y="5054311"/>
            <a:ext cx="2205037" cy="1791593"/>
          </a:xfrm>
          <a:prstGeom prst="rect">
            <a:avLst/>
          </a:prstGeom>
        </p:spPr>
      </p:pic>
      <p:sp>
        <p:nvSpPr>
          <p:cNvPr id="32" name="Text Placeholder 13"/>
          <p:cNvSpPr>
            <a:spLocks noGrp="1"/>
          </p:cNvSpPr>
          <p:nvPr>
            <p:ph type="body" sz="quarter" idx="25"/>
          </p:nvPr>
        </p:nvSpPr>
        <p:spPr>
          <a:xfrm flipH="1">
            <a:off x="0" y="0"/>
            <a:ext cx="216000" cy="5724000"/>
          </a:xfrm>
          <a:solidFill>
            <a:schemeClr val="tx2"/>
          </a:solidFill>
        </p:spPr>
        <p:txBody>
          <a:bodyPr tIns="0"/>
          <a:lstStyle>
            <a:lvl1pPr marL="0" indent="0">
              <a:buFont typeface="Arial" pitchFamily="34" charset="0"/>
              <a:buNone/>
              <a:defRPr sz="100"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3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0" y="5706000"/>
            <a:ext cx="216000" cy="1152000"/>
          </a:xfrm>
          <a:solidFill>
            <a:schemeClr val="accent2"/>
          </a:solidFill>
        </p:spPr>
        <p:txBody>
          <a:bodyPr tIns="0"/>
          <a:lstStyle>
            <a:lvl1pPr marL="0" indent="0">
              <a:buFont typeface="Arial" pitchFamily="34" charset="0"/>
              <a:buNone/>
              <a:defRPr sz="100"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35" name="Billede 34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168" y="6165712"/>
            <a:ext cx="572208" cy="228279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Forside - Med partnerlogo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>
            <a:extLst>
              <a:ext uri="{FF2B5EF4-FFF2-40B4-BE49-F238E27FC236}">
                <a16:creationId xmlns:a16="http://schemas.microsoft.com/office/drawing/2014/main" id="{DBA02322-5B90-4A90-AAF4-2EDC683052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8601528" cy="5697116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2382B245-4DB4-455B-A9CE-55DEB874E6E8}"/>
              </a:ext>
            </a:extLst>
          </p:cNvPr>
          <p:cNvSpPr/>
          <p:nvPr userDrawn="1"/>
        </p:nvSpPr>
        <p:spPr>
          <a:xfrm>
            <a:off x="7984067" y="0"/>
            <a:ext cx="4220633" cy="6845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00" dirty="0" err="1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489219D0-EBF0-4A47-9403-3B8E23CD5881}"/>
              </a:ext>
            </a:extLst>
          </p:cNvPr>
          <p:cNvSpPr/>
          <p:nvPr userDrawn="1"/>
        </p:nvSpPr>
        <p:spPr>
          <a:xfrm>
            <a:off x="-1" y="5706000"/>
            <a:ext cx="12190413" cy="1139904"/>
          </a:xfrm>
          <a:prstGeom prst="rect">
            <a:avLst/>
          </a:prstGeom>
          <a:solidFill>
            <a:srgbClr val="C8C7B2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00" dirty="0" err="1"/>
          </a:p>
        </p:txBody>
      </p:sp>
      <p:sp>
        <p:nvSpPr>
          <p:cNvPr id="17" name="TextBox 16"/>
          <p:cNvSpPr txBox="1"/>
          <p:nvPr userDrawn="1"/>
        </p:nvSpPr>
        <p:spPr>
          <a:xfrm>
            <a:off x="-2476501" y="4139562"/>
            <a:ext cx="2332039" cy="69249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Vælg layout</a:t>
            </a:r>
            <a:br>
              <a:rPr lang="en-GB" sz="1000" b="1" noProof="1">
                <a:solidFill>
                  <a:schemeClr val="tx1"/>
                </a:solidFill>
                <a:latin typeface="+mn-lt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</a:rPr>
              <a:t>1. </a:t>
            </a:r>
            <a:r>
              <a:rPr lang="en-GB" sz="1000" b="0" noProof="1">
                <a:solidFill>
                  <a:schemeClr val="tx1"/>
                </a:solidFill>
                <a:latin typeface="+mn-lt"/>
              </a:rPr>
              <a:t>Fra værktøjslinjen klik</a:t>
            </a:r>
            <a:r>
              <a:rPr lang="en-GB" sz="1000" b="0" baseline="0" noProof="1">
                <a:solidFill>
                  <a:schemeClr val="tx1"/>
                </a:solidFill>
                <a:latin typeface="+mn-lt"/>
              </a:rPr>
              <a:t> på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 “nyt dias”</a:t>
            </a:r>
          </a:p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Vælg et passende layout fra “drop ned” menuen</a:t>
            </a:r>
          </a:p>
        </p:txBody>
      </p:sp>
      <p:sp>
        <p:nvSpPr>
          <p:cNvPr id="18" name="AutoShape 4"/>
          <p:cNvSpPr>
            <a:spLocks/>
          </p:cNvSpPr>
          <p:nvPr userDrawn="1"/>
        </p:nvSpPr>
        <p:spPr bwMode="gray">
          <a:xfrm>
            <a:off x="-3378200" y="0"/>
            <a:ext cx="326179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457200">
              <a:tabLst>
                <a:tab pos="177800" algn="l"/>
              </a:tabLst>
              <a:defRPr/>
            </a:pPr>
            <a:r>
              <a:rPr lang="da-DK" sz="1000" b="1" dirty="0">
                <a:solidFill>
                  <a:schemeClr val="tx1"/>
                </a:solidFill>
                <a:cs typeface="Arial" charset="0"/>
              </a:rPr>
              <a:t>Vis hjælpelinjer</a:t>
            </a:r>
          </a:p>
          <a:p>
            <a:pPr algn="r" defTabSz="457200"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1.	Højreklik udenfor </a:t>
            </a:r>
            <a:r>
              <a:rPr lang="da-DK" sz="1000" dirty="0" err="1">
                <a:solidFill>
                  <a:schemeClr val="tx1"/>
                </a:solidFill>
                <a:cs typeface="Arial" charset="0"/>
              </a:rPr>
              <a:t>slidet</a:t>
            </a:r>
            <a:r>
              <a:rPr lang="da-DK" sz="1000" dirty="0">
                <a:solidFill>
                  <a:schemeClr val="tx1"/>
                </a:solidFill>
                <a:cs typeface="Arial" charset="0"/>
              </a:rPr>
              <a:t> og vælg ’Gitter og hjælpelinjer’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Sæt kryds ved ’Vis’ tegnehjælpelinjer på skærmen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Sæt hak ved ”Fastgør objekter til gitter”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Vælg OK </a:t>
            </a:r>
          </a:p>
        </p:txBody>
      </p:sp>
      <p:sp>
        <p:nvSpPr>
          <p:cNvPr id="19" name="TextBox 17"/>
          <p:cNvSpPr txBox="1">
            <a:spLocks noChangeArrowheads="1"/>
          </p:cNvSpPr>
          <p:nvPr userDrawn="1"/>
        </p:nvSpPr>
        <p:spPr bwMode="auto">
          <a:xfrm>
            <a:off x="-2786742" y="1511771"/>
            <a:ext cx="26422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1000" b="1" dirty="0">
                <a:solidFill>
                  <a:schemeClr val="tx1"/>
                </a:solidFill>
              </a:rPr>
              <a:t>Indsæt et baggrundsbillede</a:t>
            </a:r>
          </a:p>
          <a:p>
            <a:pPr marL="0" indent="0" algn="r" eaLnBrk="1" hangingPunct="1">
              <a:buNone/>
              <a:defRPr/>
            </a:pPr>
            <a:r>
              <a:rPr lang="da-DK" sz="1000" b="0" dirty="0">
                <a:solidFill>
                  <a:schemeClr val="tx1"/>
                </a:solidFill>
              </a:rPr>
              <a:t>1. Indsæt et billede ved at klikke på den </a:t>
            </a:r>
            <a:br>
              <a:rPr lang="da-DK" sz="1000" b="0" dirty="0">
                <a:solidFill>
                  <a:schemeClr val="tx1"/>
                </a:solidFill>
              </a:rPr>
            </a:br>
            <a:r>
              <a:rPr lang="da-DK" sz="1000" b="0" dirty="0">
                <a:solidFill>
                  <a:schemeClr val="tx1"/>
                </a:solidFill>
              </a:rPr>
              <a:t>hvide </a:t>
            </a:r>
            <a:r>
              <a:rPr lang="da-DK" sz="1000" b="0" dirty="0" err="1">
                <a:solidFill>
                  <a:schemeClr val="tx1"/>
                </a:solidFill>
              </a:rPr>
              <a:t>billedepladsholder</a:t>
            </a:r>
            <a:endParaRPr lang="da-DK" sz="1000" b="0" dirty="0">
              <a:solidFill>
                <a:schemeClr val="tx1"/>
              </a:solidFill>
            </a:endParaRPr>
          </a:p>
          <a:p>
            <a:pPr marL="0" indent="0" algn="r" eaLnBrk="1" hangingPunct="1">
              <a:buNone/>
              <a:defRPr/>
            </a:pPr>
            <a:r>
              <a:rPr lang="da-DK" sz="1000" b="0" dirty="0">
                <a:solidFill>
                  <a:schemeClr val="tx1"/>
                </a:solidFill>
              </a:rPr>
              <a:t>2. Via</a:t>
            </a:r>
            <a:r>
              <a:rPr lang="da-DK" sz="1000" b="0" baseline="0" dirty="0">
                <a:solidFill>
                  <a:schemeClr val="tx1"/>
                </a:solidFill>
              </a:rPr>
              <a:t> ”indsæt” – Vælg ”billede” og ”billede fra fil” – Herfra vælger du billedet, fra din computer, som skal indsættes </a:t>
            </a:r>
          </a:p>
          <a:p>
            <a:pPr marL="0" indent="0" algn="r" eaLnBrk="1" hangingPunct="1">
              <a:buNone/>
              <a:defRPr/>
            </a:pPr>
            <a:r>
              <a:rPr lang="da-DK" sz="1000" b="0" baseline="0" dirty="0">
                <a:solidFill>
                  <a:schemeClr val="tx1"/>
                </a:solidFill>
              </a:rPr>
              <a:t>3. </a:t>
            </a:r>
            <a:r>
              <a:rPr lang="da-DK" sz="1000" b="0" dirty="0">
                <a:solidFill>
                  <a:schemeClr val="tx1"/>
                </a:solidFill>
              </a:rPr>
              <a:t>Højreklik på billedet og send</a:t>
            </a:r>
            <a:r>
              <a:rPr lang="da-DK" sz="1000" b="0" baseline="0" dirty="0">
                <a:solidFill>
                  <a:schemeClr val="tx1"/>
                </a:solidFill>
              </a:rPr>
              <a:t> det bagud</a:t>
            </a:r>
          </a:p>
        </p:txBody>
      </p:sp>
      <p:pic>
        <p:nvPicPr>
          <p:cNvPr id="15" name="Picture 14" descr="Skærmbillede 2016-04-05 kl. 09.35.22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49502" y="5054311"/>
            <a:ext cx="2205037" cy="1791593"/>
          </a:xfrm>
          <a:prstGeom prst="rect">
            <a:avLst/>
          </a:prstGeom>
        </p:spPr>
      </p:pic>
      <p:sp>
        <p:nvSpPr>
          <p:cNvPr id="25" name="Text Placeholder 13"/>
          <p:cNvSpPr>
            <a:spLocks noGrp="1"/>
          </p:cNvSpPr>
          <p:nvPr>
            <p:ph type="body" sz="quarter" idx="19"/>
          </p:nvPr>
        </p:nvSpPr>
        <p:spPr>
          <a:xfrm>
            <a:off x="10680987" y="5988208"/>
            <a:ext cx="1007997" cy="587589"/>
          </a:xfrm>
          <a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tIns="1800000"/>
          <a:lstStyle>
            <a:lvl1pPr marL="0" indent="0">
              <a:buFont typeface="Arial" pitchFamily="34" charset="0"/>
              <a:buNone/>
              <a:defRPr sz="100">
                <a:solidFill>
                  <a:srgbClr val="88919F"/>
                </a:solidFill>
              </a:defRPr>
            </a:lvl1pPr>
          </a:lstStyle>
          <a:p>
            <a:pPr lvl="0"/>
            <a:r>
              <a:rPr lang="da-DK"/>
              <a:t>Rediger typografien i masterens</a:t>
            </a:r>
          </a:p>
        </p:txBody>
      </p:sp>
      <p:pic>
        <p:nvPicPr>
          <p:cNvPr id="16" name="Billede 15">
            <a:extLst>
              <a:ext uri="{FF2B5EF4-FFF2-40B4-BE49-F238E27FC236}">
                <a16:creationId xmlns:a16="http://schemas.microsoft.com/office/drawing/2014/main" id="{BA63F426-FD5B-4C79-861E-4FD98E6343F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750" y="6161812"/>
            <a:ext cx="572208" cy="228279"/>
          </a:xfrm>
          <a:prstGeom prst="rect">
            <a:avLst/>
          </a:prstGeom>
        </p:spPr>
      </p:pic>
      <p:sp>
        <p:nvSpPr>
          <p:cNvPr id="23" name="Pladsholder til billede 7">
            <a:extLst>
              <a:ext uri="{FF2B5EF4-FFF2-40B4-BE49-F238E27FC236}">
                <a16:creationId xmlns:a16="http://schemas.microsoft.com/office/drawing/2014/main" id="{D2E1E368-34F4-464B-BFB7-32410D23354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323546" y="4718258"/>
            <a:ext cx="16452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tlCol="0" anchor="t">
            <a:normAutofit/>
          </a:bodyPr>
          <a:lstStyle>
            <a:lvl1pPr marL="0" marR="0" indent="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lang="da-DK" sz="900" kern="1200" baseline="0" noProof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noProof="0" dirty="0"/>
              <a:t>Klik og indsæt GUDP, </a:t>
            </a:r>
            <a:r>
              <a:rPr lang="da-DK" noProof="0" dirty="0" err="1"/>
              <a:t>DanAvl</a:t>
            </a:r>
            <a:r>
              <a:rPr lang="da-DK" noProof="0" dirty="0"/>
              <a:t> eller fond-logo her. Q:\SEGES_Visuel_identitet\PowerPoint\Skabeloner\Grafik til SEGES </a:t>
            </a:r>
            <a:r>
              <a:rPr lang="da-DK" noProof="0" dirty="0" err="1"/>
              <a:t>pptx</a:t>
            </a:r>
            <a:endParaRPr lang="da-DK" noProof="0" dirty="0"/>
          </a:p>
          <a:p>
            <a:pPr lvl="0"/>
            <a:endParaRPr lang="da-DK" noProof="0" dirty="0"/>
          </a:p>
        </p:txBody>
      </p:sp>
      <p:sp>
        <p:nvSpPr>
          <p:cNvPr id="26" name="Pladsholder til billede 7">
            <a:extLst>
              <a:ext uri="{FF2B5EF4-FFF2-40B4-BE49-F238E27FC236}">
                <a16:creationId xmlns:a16="http://schemas.microsoft.com/office/drawing/2014/main" id="{8846F628-3A2D-41AC-8338-897085BB311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0297278" y="4700896"/>
            <a:ext cx="16452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tlCol="0" anchor="t">
            <a:normAutofit/>
          </a:bodyPr>
          <a:lstStyle>
            <a:lvl1pPr marL="0" marR="0" indent="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lang="da-DK" sz="900" kern="1200" baseline="0" noProof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noProof="0" dirty="0"/>
              <a:t>Klik og indsæt GUDP, </a:t>
            </a:r>
            <a:r>
              <a:rPr lang="da-DK" noProof="0" dirty="0" err="1"/>
              <a:t>DanAvl</a:t>
            </a:r>
            <a:r>
              <a:rPr lang="da-DK" noProof="0" dirty="0"/>
              <a:t> eller fond-logo her. Q:\SEGES_Visuel_identitet\PowerPoint\Skabeloner\Grafik til SEGES </a:t>
            </a:r>
            <a:r>
              <a:rPr lang="da-DK" noProof="0" dirty="0" err="1"/>
              <a:t>pptx</a:t>
            </a:r>
            <a:endParaRPr lang="da-DK" noProof="0" dirty="0"/>
          </a:p>
          <a:p>
            <a:pPr lvl="0"/>
            <a:endParaRPr lang="da-DK" noProof="0" dirty="0"/>
          </a:p>
        </p:txBody>
      </p:sp>
      <p:sp>
        <p:nvSpPr>
          <p:cNvPr id="27" name="Pladsholder til billede 7">
            <a:extLst>
              <a:ext uri="{FF2B5EF4-FFF2-40B4-BE49-F238E27FC236}">
                <a16:creationId xmlns:a16="http://schemas.microsoft.com/office/drawing/2014/main" id="{65E0CAAD-AB65-4E7B-A20F-FF41CAA959AF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8342478" y="998295"/>
            <a:ext cx="3600000" cy="15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tlCol="0" anchor="t">
            <a:normAutofit/>
          </a:bodyPr>
          <a:lstStyle>
            <a:lvl1pPr marL="0" marR="0" indent="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 lang="da-DK" sz="800" kern="1200" baseline="0" noProof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noProof="0" dirty="0"/>
              <a:t>Klik og indsæt LD-logo her. Q:\SEGES_Visuel_identitet\PowerPoint\Skabeloner\Grafik til SEGES </a:t>
            </a:r>
            <a:r>
              <a:rPr lang="da-DK" noProof="0" dirty="0" err="1"/>
              <a:t>pptx</a:t>
            </a:r>
            <a:endParaRPr lang="da-DK" noProof="0" dirty="0"/>
          </a:p>
          <a:p>
            <a:pPr lvl="0"/>
            <a:endParaRPr lang="da-DK" noProof="0" dirty="0"/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5EC3028F-851A-408A-99EA-7597357BF75D}"/>
              </a:ext>
            </a:extLst>
          </p:cNvPr>
          <p:cNvSpPr/>
          <p:nvPr userDrawn="1"/>
        </p:nvSpPr>
        <p:spPr>
          <a:xfrm>
            <a:off x="0" y="4097"/>
            <a:ext cx="7984068" cy="57060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a-DK" sz="1400" dirty="0" err="1"/>
          </a:p>
        </p:txBody>
      </p:sp>
      <p:pic>
        <p:nvPicPr>
          <p:cNvPr id="31" name="Picture 3" descr="S:\2 Projektarkiv\2483 Planteavlskongres\logoer\2016 plk logo\plantekongres.png">
            <a:extLst>
              <a:ext uri="{FF2B5EF4-FFF2-40B4-BE49-F238E27FC236}">
                <a16:creationId xmlns:a16="http://schemas.microsoft.com/office/drawing/2014/main" id="{0727BC43-80EE-4815-875D-C22624821F1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39812" y="276008"/>
            <a:ext cx="2302666" cy="46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1310" y="1901574"/>
            <a:ext cx="5583104" cy="704167"/>
          </a:xfrm>
        </p:spPr>
        <p:txBody>
          <a:bodyPr wrap="square">
            <a:spAutoFit/>
          </a:bodyPr>
          <a:lstStyle>
            <a:lvl1pPr>
              <a:lnSpc>
                <a:spcPct val="88000"/>
              </a:lnSpc>
              <a:defRPr sz="5200">
                <a:solidFill>
                  <a:schemeClr val="tx1"/>
                </a:solidFill>
              </a:defRPr>
            </a:lvl1pPr>
          </a:lstStyle>
          <a:p>
            <a:r>
              <a:rPr lang="da-DK" noProof="0" dirty="0"/>
              <a:t>Titel</a:t>
            </a:r>
          </a:p>
        </p:txBody>
      </p:sp>
      <p:sp>
        <p:nvSpPr>
          <p:cNvPr id="37" name="Text Placeholder 6"/>
          <p:cNvSpPr>
            <a:spLocks noGrp="1"/>
          </p:cNvSpPr>
          <p:nvPr>
            <p:ph type="body" sz="quarter" idx="27" hasCustomPrompt="1"/>
          </p:nvPr>
        </p:nvSpPr>
        <p:spPr>
          <a:xfrm>
            <a:off x="554038" y="3323829"/>
            <a:ext cx="5550842" cy="1440000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252000" indent="0">
              <a:buNone/>
              <a:defRPr/>
            </a:lvl2pPr>
          </a:lstStyle>
          <a:p>
            <a:pPr lvl="0"/>
            <a:r>
              <a:rPr lang="da-DK" dirty="0"/>
              <a:t>Tilføj forfatter, evt. afdeling</a:t>
            </a:r>
            <a:br>
              <a:rPr lang="da-DK" dirty="0"/>
            </a:br>
            <a:r>
              <a:rPr lang="da-DK" dirty="0"/>
              <a:t>Sted og dato</a:t>
            </a:r>
          </a:p>
        </p:txBody>
      </p:sp>
    </p:spTree>
    <p:extLst>
      <p:ext uri="{BB962C8B-B14F-4D97-AF65-F5344CB8AC3E}">
        <p14:creationId xmlns:p14="http://schemas.microsoft.com/office/powerpoint/2010/main" val="36793341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- Fuldt billede og små bok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204700" cy="6858000"/>
          </a:xfrm>
          <a:ln>
            <a:noFill/>
          </a:ln>
        </p:spPr>
        <p:txBody>
          <a:bodyPr tIns="72000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4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 typeface="Arial" pitchFamily="34" charset="0"/>
              <a:buNone/>
              <a:tabLst/>
              <a:defRPr sz="1400" b="0" baseline="0"/>
            </a:lvl1pPr>
          </a:lstStyle>
          <a:p>
            <a:r>
              <a:rPr lang="da-DK" noProof="0" dirty="0"/>
              <a:t>Indsæt et baggrundsbillede ved at klikke på det hvide felt og indsæt billede via ”indsæt billede” i menulinjen</a:t>
            </a:r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25"/>
          </p:nvPr>
        </p:nvSpPr>
        <p:spPr>
          <a:xfrm flipH="1">
            <a:off x="9782174" y="0"/>
            <a:ext cx="2408239" cy="6858000"/>
          </a:xfrm>
          <a:solidFill>
            <a:schemeClr val="tx2"/>
          </a:solidFill>
        </p:spPr>
        <p:txBody>
          <a:bodyPr tIns="0"/>
          <a:lstStyle>
            <a:lvl1pPr marL="0" indent="0">
              <a:buFont typeface="Arial" pitchFamily="34" charset="0"/>
              <a:buNone/>
              <a:defRPr sz="100"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2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-1" y="5706000"/>
            <a:ext cx="12190413" cy="1152000"/>
          </a:xfrm>
          <a:solidFill>
            <a:schemeClr val="accent2">
              <a:alpha val="75000"/>
            </a:schemeClr>
          </a:solidFill>
        </p:spPr>
        <p:txBody>
          <a:bodyPr tIns="0"/>
          <a:lstStyle>
            <a:lvl1pPr marL="0" indent="0">
              <a:buFont typeface="Arial" pitchFamily="34" charset="0"/>
              <a:buNone/>
              <a:defRPr sz="100"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1309" y="1541463"/>
            <a:ext cx="7394441" cy="1424390"/>
          </a:xfrm>
        </p:spPr>
        <p:txBody>
          <a:bodyPr>
            <a:spAutoFit/>
          </a:bodyPr>
          <a:lstStyle>
            <a:lvl1pPr>
              <a:lnSpc>
                <a:spcPct val="88000"/>
              </a:lnSpc>
              <a:defRPr sz="5200">
                <a:solidFill>
                  <a:schemeClr val="tx2"/>
                </a:solidFill>
              </a:defRPr>
            </a:lvl1pPr>
          </a:lstStyle>
          <a:p>
            <a:r>
              <a:rPr lang="da-DK" noProof="0" dirty="0"/>
              <a:t>Titel i op til 2 linjers længde</a:t>
            </a:r>
          </a:p>
        </p:txBody>
      </p:sp>
      <p:sp>
        <p:nvSpPr>
          <p:cNvPr id="37" name="Text Placeholder 6"/>
          <p:cNvSpPr>
            <a:spLocks noGrp="1"/>
          </p:cNvSpPr>
          <p:nvPr>
            <p:ph type="body" sz="quarter" idx="27" hasCustomPrompt="1"/>
          </p:nvPr>
        </p:nvSpPr>
        <p:spPr>
          <a:xfrm>
            <a:off x="554038" y="3323829"/>
            <a:ext cx="7351712" cy="1440000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accent2"/>
                </a:solidFill>
              </a:defRPr>
            </a:lvl1pPr>
            <a:lvl2pPr marL="252000" indent="0">
              <a:buNone/>
              <a:defRPr/>
            </a:lvl2pPr>
          </a:lstStyle>
          <a:p>
            <a:pPr lvl="0"/>
            <a:r>
              <a:rPr lang="da-DK" dirty="0"/>
              <a:t>Klik for at tilføje forfatter og evt. afdeling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-2476501" y="4139562"/>
            <a:ext cx="2332039" cy="69249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Vælg layout</a:t>
            </a:r>
            <a:br>
              <a:rPr lang="en-GB" sz="1000" b="1" noProof="1">
                <a:solidFill>
                  <a:schemeClr val="tx1"/>
                </a:solidFill>
                <a:latin typeface="+mn-lt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</a:rPr>
              <a:t>1. </a:t>
            </a:r>
            <a:r>
              <a:rPr lang="en-GB" sz="1000" b="0" noProof="1">
                <a:solidFill>
                  <a:schemeClr val="tx1"/>
                </a:solidFill>
                <a:latin typeface="+mn-lt"/>
              </a:rPr>
              <a:t>Fra værktøjslinjen klik</a:t>
            </a:r>
            <a:r>
              <a:rPr lang="en-GB" sz="1000" b="0" baseline="0" noProof="1">
                <a:solidFill>
                  <a:schemeClr val="tx1"/>
                </a:solidFill>
                <a:latin typeface="+mn-lt"/>
              </a:rPr>
              <a:t> på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 “nyt dias”</a:t>
            </a:r>
          </a:p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Vælg et passende layout fra “drop ned” menuen</a:t>
            </a:r>
          </a:p>
        </p:txBody>
      </p:sp>
      <p:sp>
        <p:nvSpPr>
          <p:cNvPr id="18" name="AutoShape 4"/>
          <p:cNvSpPr>
            <a:spLocks/>
          </p:cNvSpPr>
          <p:nvPr userDrawn="1"/>
        </p:nvSpPr>
        <p:spPr bwMode="gray">
          <a:xfrm>
            <a:off x="-3378200" y="0"/>
            <a:ext cx="326179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457200">
              <a:tabLst>
                <a:tab pos="177800" algn="l"/>
              </a:tabLst>
              <a:defRPr/>
            </a:pPr>
            <a:r>
              <a:rPr lang="da-DK" sz="1000" b="1" dirty="0">
                <a:solidFill>
                  <a:schemeClr val="tx1"/>
                </a:solidFill>
                <a:cs typeface="Arial" charset="0"/>
              </a:rPr>
              <a:t>Vis hjælpelinjer</a:t>
            </a:r>
          </a:p>
          <a:p>
            <a:pPr algn="r" defTabSz="457200"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1.	Højreklik udenfor </a:t>
            </a:r>
            <a:r>
              <a:rPr lang="da-DK" sz="1000" dirty="0" err="1">
                <a:solidFill>
                  <a:schemeClr val="tx1"/>
                </a:solidFill>
                <a:cs typeface="Arial" charset="0"/>
              </a:rPr>
              <a:t>slidet</a:t>
            </a:r>
            <a:r>
              <a:rPr lang="da-DK" sz="1000" dirty="0">
                <a:solidFill>
                  <a:schemeClr val="tx1"/>
                </a:solidFill>
                <a:cs typeface="Arial" charset="0"/>
              </a:rPr>
              <a:t> og vælg ’Gitter og hjælpelinjer’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Sæt kryds ved ’Vis’ tegnehjælpelinjer på skærmen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Sæt hak ved ”Fastgør objekter til gitter”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Vælg OK </a:t>
            </a:r>
          </a:p>
        </p:txBody>
      </p:sp>
      <p:sp>
        <p:nvSpPr>
          <p:cNvPr id="19" name="TextBox 17"/>
          <p:cNvSpPr txBox="1">
            <a:spLocks noChangeArrowheads="1"/>
          </p:cNvSpPr>
          <p:nvPr userDrawn="1"/>
        </p:nvSpPr>
        <p:spPr bwMode="auto">
          <a:xfrm>
            <a:off x="-2786742" y="1511771"/>
            <a:ext cx="26422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1000" b="1" dirty="0">
                <a:solidFill>
                  <a:schemeClr val="tx1"/>
                </a:solidFill>
              </a:rPr>
              <a:t>Indsæt et baggrundsbillede</a:t>
            </a:r>
          </a:p>
          <a:p>
            <a:pPr marL="0" indent="0" algn="r" eaLnBrk="1" hangingPunct="1">
              <a:buNone/>
              <a:defRPr/>
            </a:pPr>
            <a:r>
              <a:rPr lang="da-DK" sz="1000" b="0" dirty="0">
                <a:solidFill>
                  <a:schemeClr val="tx1"/>
                </a:solidFill>
              </a:rPr>
              <a:t>1. Indsæt et billede ved at klikke på den </a:t>
            </a:r>
            <a:br>
              <a:rPr lang="da-DK" sz="1000" b="0" dirty="0">
                <a:solidFill>
                  <a:schemeClr val="tx1"/>
                </a:solidFill>
              </a:rPr>
            </a:br>
            <a:r>
              <a:rPr lang="da-DK" sz="1000" b="0" dirty="0">
                <a:solidFill>
                  <a:schemeClr val="tx1"/>
                </a:solidFill>
              </a:rPr>
              <a:t>hvide </a:t>
            </a:r>
            <a:r>
              <a:rPr lang="da-DK" sz="1000" b="0" dirty="0" err="1">
                <a:solidFill>
                  <a:schemeClr val="tx1"/>
                </a:solidFill>
              </a:rPr>
              <a:t>billedepladsholder</a:t>
            </a:r>
            <a:endParaRPr lang="da-DK" sz="1000" b="0" dirty="0">
              <a:solidFill>
                <a:schemeClr val="tx1"/>
              </a:solidFill>
            </a:endParaRPr>
          </a:p>
          <a:p>
            <a:pPr marL="0" indent="0" algn="r" eaLnBrk="1" hangingPunct="1">
              <a:buNone/>
              <a:defRPr/>
            </a:pPr>
            <a:r>
              <a:rPr lang="da-DK" sz="1000" b="0" dirty="0">
                <a:solidFill>
                  <a:schemeClr val="tx1"/>
                </a:solidFill>
              </a:rPr>
              <a:t>2. Via</a:t>
            </a:r>
            <a:r>
              <a:rPr lang="da-DK" sz="1000" b="0" baseline="0" dirty="0">
                <a:solidFill>
                  <a:schemeClr val="tx1"/>
                </a:solidFill>
              </a:rPr>
              <a:t> ”indsæt” – Vælg ”billede” og ”billede fra fil” – Herfra vælger du billedet, fra din computer, som skal indsættes </a:t>
            </a:r>
          </a:p>
          <a:p>
            <a:pPr marL="0" indent="0" algn="r" eaLnBrk="1" hangingPunct="1">
              <a:buNone/>
              <a:defRPr/>
            </a:pPr>
            <a:r>
              <a:rPr lang="da-DK" sz="1000" b="0" baseline="0" dirty="0">
                <a:solidFill>
                  <a:schemeClr val="tx1"/>
                </a:solidFill>
              </a:rPr>
              <a:t>3. </a:t>
            </a:r>
            <a:r>
              <a:rPr lang="da-DK" sz="1000" b="0" dirty="0">
                <a:solidFill>
                  <a:schemeClr val="tx1"/>
                </a:solidFill>
              </a:rPr>
              <a:t>Højreklik på billedet og send</a:t>
            </a:r>
            <a:r>
              <a:rPr lang="da-DK" sz="1000" b="0" baseline="0" dirty="0">
                <a:solidFill>
                  <a:schemeClr val="tx1"/>
                </a:solidFill>
              </a:rPr>
              <a:t> det bagud</a:t>
            </a:r>
          </a:p>
        </p:txBody>
      </p:sp>
      <p:pic>
        <p:nvPicPr>
          <p:cNvPr id="15" name="Picture 14" descr="Skærmbillede 2016-04-05 kl. 09.35.22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49502" y="5054311"/>
            <a:ext cx="2205037" cy="1791593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523874" y="6165851"/>
            <a:ext cx="571501" cy="228600"/>
          </a:xfrm>
          <a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tIns="1800000"/>
          <a:lstStyle>
            <a:lvl1pPr marL="0" indent="0">
              <a:buFont typeface="Arial" pitchFamily="34" charset="0"/>
              <a:buNone/>
              <a:defRPr sz="100">
                <a:solidFill>
                  <a:srgbClr val="88919F"/>
                </a:solidFill>
              </a:defRPr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9"/>
          </p:nvPr>
        </p:nvSpPr>
        <p:spPr>
          <a:xfrm>
            <a:off x="10680987" y="5988208"/>
            <a:ext cx="1007997" cy="587589"/>
          </a:xfrm>
          <a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tIns="1800000"/>
          <a:lstStyle>
            <a:lvl1pPr marL="0" indent="0">
              <a:buFont typeface="Arial" pitchFamily="34" charset="0"/>
              <a:buNone/>
              <a:defRPr sz="100">
                <a:solidFill>
                  <a:srgbClr val="88919F"/>
                </a:solidFill>
              </a:defRPr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13" name="Picture 3" descr="S:\2 Projektarkiv\2483 Planteavlskongres\logoer\2016 plk logo\plantekongres.png">
            <a:extLst>
              <a:ext uri="{FF2B5EF4-FFF2-40B4-BE49-F238E27FC236}">
                <a16:creationId xmlns:a16="http://schemas.microsoft.com/office/drawing/2014/main" id="{1C07F5E4-60ED-474B-92AA-27F382681DD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email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68587" y="6047581"/>
            <a:ext cx="2302666" cy="46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palter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/>
              <a:t>Overskrift i op til 2 linjer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6ECF-3192-DC4B-B1E4-B2022DC1CFC2}" type="datetime1">
              <a:rPr lang="da-DK" noProof="0" smtClean="0"/>
              <a:t>14-03-2019</a:t>
            </a:fld>
            <a:endParaRPr lang="da-DK" noProof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6656-7882-4CEF-9850-9EB873E823C4}" type="slidenum">
              <a:rPr lang="da-DK" noProof="0" smtClean="0"/>
              <a:pPr/>
              <a:t>‹nr.›</a:t>
            </a:fld>
            <a:endParaRPr lang="da-DK" noProof="0"/>
          </a:p>
        </p:txBody>
      </p:sp>
      <p:sp>
        <p:nvSpPr>
          <p:cNvPr id="37" name="Content Placeholder 6"/>
          <p:cNvSpPr>
            <a:spLocks noGrp="1"/>
          </p:cNvSpPr>
          <p:nvPr>
            <p:ph sz="quarter" idx="22" hasCustomPrompt="1"/>
          </p:nvPr>
        </p:nvSpPr>
        <p:spPr>
          <a:xfrm>
            <a:off x="5334000" y="1549399"/>
            <a:ext cx="4594657" cy="4148139"/>
          </a:xfrm>
        </p:spPr>
        <p:txBody>
          <a:bodyPr/>
          <a:lstStyle/>
          <a:p>
            <a:pPr lvl="0"/>
            <a:r>
              <a:rPr lang="da-DK" noProof="0" dirty="0"/>
              <a:t>Klik for at tilføje indhold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39" name="Content Placeholder 6"/>
          <p:cNvSpPr>
            <a:spLocks noGrp="1"/>
          </p:cNvSpPr>
          <p:nvPr>
            <p:ph sz="quarter" idx="24" hasCustomPrompt="1"/>
          </p:nvPr>
        </p:nvSpPr>
        <p:spPr>
          <a:xfrm>
            <a:off x="542925" y="1549399"/>
            <a:ext cx="4600575" cy="4148139"/>
          </a:xfrm>
        </p:spPr>
        <p:txBody>
          <a:bodyPr/>
          <a:lstStyle/>
          <a:p>
            <a:pPr lvl="0"/>
            <a:r>
              <a:rPr lang="da-DK" noProof="0" dirty="0"/>
              <a:t>Klik for at tilføje indhold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pic>
        <p:nvPicPr>
          <p:cNvPr id="41" name="Picture 40" descr="LF_Logo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80987" y="5988208"/>
            <a:ext cx="1007998" cy="587589"/>
          </a:xfrm>
          <a:prstGeom prst="rect">
            <a:avLst/>
          </a:prstGeom>
        </p:spPr>
      </p:pic>
      <p:grpSp>
        <p:nvGrpSpPr>
          <p:cNvPr id="31" name="Group 30"/>
          <p:cNvGrpSpPr/>
          <p:nvPr userDrawn="1"/>
        </p:nvGrpSpPr>
        <p:grpSpPr>
          <a:xfrm>
            <a:off x="-2481943" y="-680"/>
            <a:ext cx="2412094" cy="984930"/>
            <a:chOff x="-2481943" y="-680"/>
            <a:chExt cx="2412094" cy="984930"/>
          </a:xfrm>
        </p:grpSpPr>
        <p:sp>
          <p:nvSpPr>
            <p:cNvPr id="32" name="TextBox 20"/>
            <p:cNvSpPr txBox="1">
              <a:spLocks noChangeArrowheads="1"/>
            </p:cNvSpPr>
            <p:nvPr/>
          </p:nvSpPr>
          <p:spPr bwMode="auto">
            <a:xfrm>
              <a:off x="-2481943" y="-680"/>
              <a:ext cx="2412094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defRPr/>
              </a:pPr>
              <a:r>
                <a:rPr lang="da-DK" sz="1000" b="1" dirty="0">
                  <a:solidFill>
                    <a:schemeClr val="tx1"/>
                  </a:solidFill>
                  <a:latin typeface="+mn-lt"/>
                </a:rPr>
                <a:t>Tekstslide med punktopstilling</a:t>
              </a:r>
              <a:endParaRPr lang="da-DK" sz="1000" dirty="0">
                <a:solidFill>
                  <a:schemeClr val="tx1"/>
                </a:solidFill>
                <a:latin typeface="+mn-lt"/>
              </a:endParaRPr>
            </a:p>
            <a:p>
              <a:pPr algn="r" eaLnBrk="1" hangingPunct="1">
                <a:spcBef>
                  <a:spcPct val="50000"/>
                </a:spcBef>
                <a:defRPr/>
              </a:pPr>
              <a:r>
                <a:rPr lang="da-DK" sz="1000" dirty="0">
                  <a:solidFill>
                    <a:schemeClr val="tx1"/>
                  </a:solidFill>
                  <a:latin typeface="+mn-lt"/>
                </a:rPr>
                <a:t>Brug knapperne ‘Forøge / Formindske </a:t>
              </a:r>
              <a:br>
                <a:rPr lang="da-DK" sz="1000" dirty="0">
                  <a:solidFill>
                    <a:schemeClr val="tx1"/>
                  </a:solidFill>
                  <a:latin typeface="+mn-lt"/>
                </a:rPr>
              </a:br>
              <a:r>
                <a:rPr lang="da-DK" sz="1000" dirty="0">
                  <a:solidFill>
                    <a:schemeClr val="tx1"/>
                  </a:solidFill>
                  <a:latin typeface="+mn-lt"/>
                </a:rPr>
                <a:t>indryk’ for at skifte mellem</a:t>
              </a:r>
              <a:br>
                <a:rPr lang="da-DK" sz="1000" dirty="0">
                  <a:solidFill>
                    <a:schemeClr val="tx1"/>
                  </a:solidFill>
                  <a:latin typeface="+mn-lt"/>
                </a:rPr>
              </a:br>
              <a:r>
                <a:rPr lang="da-DK" sz="1000" dirty="0">
                  <a:solidFill>
                    <a:schemeClr val="tx1"/>
                  </a:solidFill>
                  <a:latin typeface="+mn-lt"/>
                </a:rPr>
                <a:t>de forskellige tekst niveauer</a:t>
              </a:r>
            </a:p>
            <a:p>
              <a:pPr algn="r" eaLnBrk="1" hangingPunct="1">
                <a:spcBef>
                  <a:spcPct val="50000"/>
                </a:spcBef>
                <a:defRPr/>
              </a:pPr>
              <a:endParaRPr lang="da-DK" sz="1000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35" name="Group 34"/>
            <p:cNvGrpSpPr/>
            <p:nvPr userDrawn="1"/>
          </p:nvGrpSpPr>
          <p:grpSpPr>
            <a:xfrm>
              <a:off x="-1072921" y="733313"/>
              <a:ext cx="992188" cy="250937"/>
              <a:chOff x="-1214439" y="765971"/>
              <a:chExt cx="992188" cy="250937"/>
            </a:xfrm>
          </p:grpSpPr>
          <p:grpSp>
            <p:nvGrpSpPr>
              <p:cNvPr id="36" name="Group 2"/>
              <p:cNvGrpSpPr>
                <a:grpSpLocks/>
              </p:cNvGrpSpPr>
              <p:nvPr/>
            </p:nvGrpSpPr>
            <p:grpSpPr bwMode="auto">
              <a:xfrm>
                <a:off x="-1214439" y="765971"/>
                <a:ext cx="437608" cy="246173"/>
                <a:chOff x="-1214439" y="732970"/>
                <a:chExt cx="437608" cy="246063"/>
              </a:xfrm>
            </p:grpSpPr>
            <p:grpSp>
              <p:nvGrpSpPr>
                <p:cNvPr id="47" name="Group 3"/>
                <p:cNvGrpSpPr>
                  <a:grpSpLocks/>
                </p:cNvGrpSpPr>
                <p:nvPr/>
              </p:nvGrpSpPr>
              <p:grpSpPr bwMode="auto">
                <a:xfrm>
                  <a:off x="-1214439" y="741702"/>
                  <a:ext cx="428625" cy="228600"/>
                  <a:chOff x="-727592" y="3306446"/>
                  <a:chExt cx="429053" cy="228767"/>
                </a:xfrm>
              </p:grpSpPr>
              <p:pic>
                <p:nvPicPr>
                  <p:cNvPr id="49" name="Picture 14" descr="fke3b.jpg"/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727293" y="3306446"/>
                    <a:ext cx="428754" cy="22876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50" name="Rectangle 49"/>
                  <p:cNvSpPr/>
                  <p:nvPr/>
                </p:nvSpPr>
                <p:spPr bwMode="auto">
                  <a:xfrm>
                    <a:off x="-727591" y="3332754"/>
                    <a:ext cx="214527" cy="215961"/>
                  </a:xfrm>
                  <a:prstGeom prst="rect">
                    <a:avLst/>
                  </a:prstGeom>
                  <a:solidFill>
                    <a:srgbClr val="FFFFFF">
                      <a:alpha val="60000"/>
                    </a:srgb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48" name="Rounded Rectangle 47"/>
                <p:cNvSpPr/>
                <p:nvPr/>
              </p:nvSpPr>
              <p:spPr bwMode="auto">
                <a:xfrm>
                  <a:off x="-1014413" y="733082"/>
                  <a:ext cx="238125" cy="245953"/>
                </a:xfrm>
                <a:prstGeom prst="roundRect">
                  <a:avLst/>
                </a:prstGeom>
                <a:noFill/>
                <a:ln w="12700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</p:grpSp>
          <p:grpSp>
            <p:nvGrpSpPr>
              <p:cNvPr id="38" name="Group 28"/>
              <p:cNvGrpSpPr>
                <a:grpSpLocks/>
              </p:cNvGrpSpPr>
              <p:nvPr/>
            </p:nvGrpSpPr>
            <p:grpSpPr bwMode="auto">
              <a:xfrm>
                <a:off x="-682626" y="770735"/>
                <a:ext cx="460375" cy="246173"/>
                <a:chOff x="-561836" y="3417665"/>
                <a:chExt cx="460236" cy="245883"/>
              </a:xfrm>
            </p:grpSpPr>
            <p:pic>
              <p:nvPicPr>
                <p:cNvPr id="40" name="Picture 2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549275" y="3434948"/>
                  <a:ext cx="447675" cy="2286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5" name="Rectangle 44"/>
                <p:cNvSpPr/>
                <p:nvPr/>
              </p:nvSpPr>
              <p:spPr>
                <a:xfrm>
                  <a:off x="-317434" y="3436803"/>
                  <a:ext cx="214247" cy="217231"/>
                </a:xfrm>
                <a:prstGeom prst="rect">
                  <a:avLst/>
                </a:prstGeom>
                <a:solidFill>
                  <a:srgbClr val="FFFFFF">
                    <a:alpha val="60000"/>
                  </a:srgb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46" name="Rounded Rectangle 45"/>
                <p:cNvSpPr/>
                <p:nvPr/>
              </p:nvSpPr>
              <p:spPr>
                <a:xfrm>
                  <a:off x="-561835" y="3417776"/>
                  <a:ext cx="238053" cy="245772"/>
                </a:xfrm>
                <a:prstGeom prst="roundRect">
                  <a:avLst/>
                </a:prstGeom>
                <a:noFill/>
                <a:ln w="12700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</p:grpSp>
        </p:grpSp>
      </p:grpSp>
      <p:sp>
        <p:nvSpPr>
          <p:cNvPr id="51" name="TextBox 50"/>
          <p:cNvSpPr txBox="1"/>
          <p:nvPr userDrawn="1"/>
        </p:nvSpPr>
        <p:spPr>
          <a:xfrm>
            <a:off x="-2476501" y="4139562"/>
            <a:ext cx="2332039" cy="69249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Vælg layout</a:t>
            </a:r>
            <a:br>
              <a:rPr lang="en-GB" sz="1000" b="1" noProof="1">
                <a:solidFill>
                  <a:schemeClr val="tx1"/>
                </a:solidFill>
                <a:latin typeface="+mn-lt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</a:rPr>
              <a:t>1. </a:t>
            </a:r>
            <a:r>
              <a:rPr lang="en-GB" sz="1000" b="0" noProof="1">
                <a:solidFill>
                  <a:schemeClr val="tx1"/>
                </a:solidFill>
                <a:latin typeface="+mn-lt"/>
              </a:rPr>
              <a:t>Fra værktøjslinjen klik</a:t>
            </a:r>
            <a:r>
              <a:rPr lang="en-GB" sz="1000" b="0" baseline="0" noProof="1">
                <a:solidFill>
                  <a:schemeClr val="tx1"/>
                </a:solidFill>
                <a:latin typeface="+mn-lt"/>
              </a:rPr>
              <a:t> på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 “nyt dias”</a:t>
            </a:r>
          </a:p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Vælg et passende layout fra “drop ned” menuen</a:t>
            </a:r>
          </a:p>
        </p:txBody>
      </p:sp>
      <p:sp>
        <p:nvSpPr>
          <p:cNvPr id="53" name="TextBox 17"/>
          <p:cNvSpPr txBox="1">
            <a:spLocks noChangeArrowheads="1"/>
          </p:cNvSpPr>
          <p:nvPr userDrawn="1"/>
        </p:nvSpPr>
        <p:spPr bwMode="auto">
          <a:xfrm>
            <a:off x="-2786742" y="1511771"/>
            <a:ext cx="264228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1000" b="1" dirty="0">
                <a:solidFill>
                  <a:schemeClr val="tx1"/>
                </a:solidFill>
              </a:rPr>
              <a:t>Skift</a:t>
            </a:r>
            <a:r>
              <a:rPr lang="da-DK" sz="1000" b="1" baseline="0" dirty="0">
                <a:solidFill>
                  <a:schemeClr val="tx1"/>
                </a:solidFill>
              </a:rPr>
              <a:t> farve på LF bjælkerne</a:t>
            </a:r>
            <a:endParaRPr lang="da-DK" sz="1000" b="1" dirty="0">
              <a:solidFill>
                <a:schemeClr val="tx1"/>
              </a:solidFill>
            </a:endParaRPr>
          </a:p>
          <a:p>
            <a:pPr marL="228600" indent="-228600" algn="r" eaLnBrk="1" hangingPunct="1">
              <a:buAutoNum type="arabicPeriod"/>
              <a:defRPr/>
            </a:pPr>
            <a:r>
              <a:rPr lang="da-DK" sz="1000" b="0" dirty="0">
                <a:solidFill>
                  <a:schemeClr val="tx1"/>
                </a:solidFill>
              </a:rPr>
              <a:t>Klik på bjælken</a:t>
            </a:r>
          </a:p>
          <a:p>
            <a:pPr marL="228600" indent="-228600" algn="r" eaLnBrk="1" hangingPunct="1">
              <a:buAutoNum type="arabicPeriod"/>
              <a:defRPr/>
            </a:pPr>
            <a:r>
              <a:rPr lang="da-DK" sz="1000" b="0" dirty="0">
                <a:solidFill>
                  <a:schemeClr val="tx1"/>
                </a:solidFill>
              </a:rPr>
              <a:t>Fra værktøjslinjen vælg ”Farvespanden”</a:t>
            </a:r>
          </a:p>
          <a:p>
            <a:pPr marL="228600" indent="-228600" algn="r" eaLnBrk="1" hangingPunct="1">
              <a:buAutoNum type="arabicPeriod"/>
              <a:defRPr/>
            </a:pPr>
            <a:r>
              <a:rPr lang="da-DK" sz="1000" b="0" dirty="0">
                <a:solidFill>
                  <a:schemeClr val="tx1"/>
                </a:solidFill>
              </a:rPr>
              <a:t>Fra ”drop ned” menuen vælg en af </a:t>
            </a:r>
            <a:r>
              <a:rPr lang="da-DK" sz="1000" b="0" dirty="0" err="1">
                <a:solidFill>
                  <a:schemeClr val="tx1"/>
                </a:solidFill>
              </a:rPr>
              <a:t>temafarvene</a:t>
            </a:r>
            <a:r>
              <a:rPr lang="da-DK" sz="1000" b="0" dirty="0">
                <a:solidFill>
                  <a:schemeClr val="tx1"/>
                </a:solidFill>
              </a:rPr>
              <a:t> for at farvelægge bjælken</a:t>
            </a:r>
          </a:p>
        </p:txBody>
      </p:sp>
      <p:pic>
        <p:nvPicPr>
          <p:cNvPr id="27" name="Picture 26" descr="Skærmbillede 2016-04-05 kl. 09.35.22.png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49502" y="5054311"/>
            <a:ext cx="2205037" cy="1791593"/>
          </a:xfrm>
          <a:prstGeom prst="rect">
            <a:avLst/>
          </a:prstGeom>
        </p:spPr>
      </p:pic>
      <p:sp>
        <p:nvSpPr>
          <p:cNvPr id="30" name="Text Placeholder 13"/>
          <p:cNvSpPr>
            <a:spLocks noGrp="1"/>
          </p:cNvSpPr>
          <p:nvPr>
            <p:ph type="body" sz="quarter" idx="25"/>
          </p:nvPr>
        </p:nvSpPr>
        <p:spPr>
          <a:xfrm flipH="1">
            <a:off x="0" y="0"/>
            <a:ext cx="216000" cy="5724000"/>
          </a:xfrm>
          <a:solidFill>
            <a:schemeClr val="tx2"/>
          </a:solidFill>
        </p:spPr>
        <p:txBody>
          <a:bodyPr tIns="0"/>
          <a:lstStyle>
            <a:lvl1pPr marL="0" indent="0">
              <a:buFont typeface="Arial" pitchFamily="34" charset="0"/>
              <a:buNone/>
              <a:defRPr sz="100"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3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0" y="5706000"/>
            <a:ext cx="216000" cy="1152000"/>
          </a:xfrm>
          <a:solidFill>
            <a:schemeClr val="accent2"/>
          </a:solidFill>
        </p:spPr>
        <p:txBody>
          <a:bodyPr tIns="0"/>
          <a:lstStyle>
            <a:lvl1pPr marL="0" indent="0">
              <a:buFont typeface="Arial" pitchFamily="34" charset="0"/>
              <a:buNone/>
              <a:defRPr sz="100"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26" name="Billede 25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168" y="6165712"/>
            <a:ext cx="572208" cy="228279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 (høj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8029403" y="1549399"/>
            <a:ext cx="3600000" cy="4148139"/>
          </a:xfrm>
        </p:spPr>
        <p:txBody>
          <a:bodyPr tIns="2376000"/>
          <a:lstStyle>
            <a:lvl1pPr marL="0" indent="0" algn="ctr">
              <a:buFont typeface="Arial" pitchFamily="34" charset="0"/>
              <a:buNone/>
              <a:defRPr sz="1400" b="0"/>
            </a:lvl1pPr>
          </a:lstStyle>
          <a:p>
            <a:r>
              <a:rPr lang="da-DK" noProof="0" dirty="0"/>
              <a:t>Indsæt billede</a:t>
            </a:r>
          </a:p>
        </p:txBody>
      </p:sp>
      <p:sp>
        <p:nvSpPr>
          <p:cNvPr id="33" name="Content Placeholder 6"/>
          <p:cNvSpPr>
            <a:spLocks noGrp="1"/>
          </p:cNvSpPr>
          <p:nvPr>
            <p:ph sz="quarter" idx="24" hasCustomPrompt="1"/>
          </p:nvPr>
        </p:nvSpPr>
        <p:spPr>
          <a:xfrm>
            <a:off x="542925" y="1549399"/>
            <a:ext cx="7267575" cy="4148139"/>
          </a:xfrm>
        </p:spPr>
        <p:txBody>
          <a:bodyPr/>
          <a:lstStyle/>
          <a:p>
            <a:pPr lvl="0"/>
            <a:r>
              <a:rPr lang="da-DK" noProof="0" dirty="0"/>
              <a:t>Klik for at tilføje indhold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 hasCustomPrompt="1"/>
          </p:nvPr>
        </p:nvSpPr>
        <p:spPr>
          <a:xfrm>
            <a:off x="529792" y="392885"/>
            <a:ext cx="9385731" cy="711638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Overskrift i op til 2 linjer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8C22AC67-55FF-1748-A744-68C60D57CAD9}" type="datetime1">
              <a:rPr lang="da-DK" smtClean="0"/>
              <a:t>14-03-2019</a:t>
            </a:fld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4F2B6656-7882-4CEF-9850-9EB873E823C4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35" name="Picture 34" descr="LF_Logo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80987" y="5988208"/>
            <a:ext cx="1007998" cy="587589"/>
          </a:xfrm>
          <a:prstGeom prst="rect">
            <a:avLst/>
          </a:prstGeom>
        </p:spPr>
      </p:pic>
      <p:grpSp>
        <p:nvGrpSpPr>
          <p:cNvPr id="51" name="Group 50"/>
          <p:cNvGrpSpPr/>
          <p:nvPr userDrawn="1"/>
        </p:nvGrpSpPr>
        <p:grpSpPr>
          <a:xfrm>
            <a:off x="-2481943" y="-680"/>
            <a:ext cx="2412094" cy="984930"/>
            <a:chOff x="-2481943" y="-680"/>
            <a:chExt cx="2412094" cy="984930"/>
          </a:xfrm>
        </p:grpSpPr>
        <p:sp>
          <p:nvSpPr>
            <p:cNvPr id="52" name="TextBox 20"/>
            <p:cNvSpPr txBox="1">
              <a:spLocks noChangeArrowheads="1"/>
            </p:cNvSpPr>
            <p:nvPr/>
          </p:nvSpPr>
          <p:spPr bwMode="auto">
            <a:xfrm>
              <a:off x="-2481943" y="-680"/>
              <a:ext cx="2412094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defRPr/>
              </a:pPr>
              <a:r>
                <a:rPr lang="da-DK" sz="1000" b="1" dirty="0">
                  <a:solidFill>
                    <a:schemeClr val="tx1"/>
                  </a:solidFill>
                  <a:latin typeface="+mn-lt"/>
                </a:rPr>
                <a:t>Tekstslide med punktopstilling</a:t>
              </a:r>
              <a:endParaRPr lang="da-DK" sz="1000" dirty="0">
                <a:solidFill>
                  <a:schemeClr val="tx1"/>
                </a:solidFill>
                <a:latin typeface="+mn-lt"/>
              </a:endParaRPr>
            </a:p>
            <a:p>
              <a:pPr algn="r" eaLnBrk="1" hangingPunct="1">
                <a:spcBef>
                  <a:spcPct val="50000"/>
                </a:spcBef>
                <a:defRPr/>
              </a:pPr>
              <a:r>
                <a:rPr lang="da-DK" sz="1000" dirty="0">
                  <a:solidFill>
                    <a:schemeClr val="tx1"/>
                  </a:solidFill>
                  <a:latin typeface="+mn-lt"/>
                </a:rPr>
                <a:t>Brug knapperne ‘Forøge / Formindske </a:t>
              </a:r>
              <a:br>
                <a:rPr lang="da-DK" sz="1000" dirty="0">
                  <a:solidFill>
                    <a:schemeClr val="tx1"/>
                  </a:solidFill>
                  <a:latin typeface="+mn-lt"/>
                </a:rPr>
              </a:br>
              <a:r>
                <a:rPr lang="da-DK" sz="1000" dirty="0">
                  <a:solidFill>
                    <a:schemeClr val="tx1"/>
                  </a:solidFill>
                  <a:latin typeface="+mn-lt"/>
                </a:rPr>
                <a:t>indryk’ for at skifte mellem</a:t>
              </a:r>
              <a:br>
                <a:rPr lang="da-DK" sz="1000" dirty="0">
                  <a:solidFill>
                    <a:schemeClr val="tx1"/>
                  </a:solidFill>
                  <a:latin typeface="+mn-lt"/>
                </a:rPr>
              </a:br>
              <a:r>
                <a:rPr lang="da-DK" sz="1000" dirty="0">
                  <a:solidFill>
                    <a:schemeClr val="tx1"/>
                  </a:solidFill>
                  <a:latin typeface="+mn-lt"/>
                </a:rPr>
                <a:t>de forskellige tekst niveauer</a:t>
              </a:r>
            </a:p>
            <a:p>
              <a:pPr algn="r" eaLnBrk="1" hangingPunct="1">
                <a:spcBef>
                  <a:spcPct val="50000"/>
                </a:spcBef>
                <a:defRPr/>
              </a:pPr>
              <a:endParaRPr lang="da-DK" sz="1000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53" name="Group 52"/>
            <p:cNvGrpSpPr/>
            <p:nvPr userDrawn="1"/>
          </p:nvGrpSpPr>
          <p:grpSpPr>
            <a:xfrm>
              <a:off x="-1072921" y="733313"/>
              <a:ext cx="992188" cy="250937"/>
              <a:chOff x="-1214439" y="765971"/>
              <a:chExt cx="992188" cy="250937"/>
            </a:xfrm>
          </p:grpSpPr>
          <p:grpSp>
            <p:nvGrpSpPr>
              <p:cNvPr id="54" name="Group 2"/>
              <p:cNvGrpSpPr>
                <a:grpSpLocks/>
              </p:cNvGrpSpPr>
              <p:nvPr/>
            </p:nvGrpSpPr>
            <p:grpSpPr bwMode="auto">
              <a:xfrm>
                <a:off x="-1214439" y="765971"/>
                <a:ext cx="437608" cy="246173"/>
                <a:chOff x="-1214439" y="732970"/>
                <a:chExt cx="437608" cy="246063"/>
              </a:xfrm>
            </p:grpSpPr>
            <p:grpSp>
              <p:nvGrpSpPr>
                <p:cNvPr id="59" name="Group 3"/>
                <p:cNvGrpSpPr>
                  <a:grpSpLocks/>
                </p:cNvGrpSpPr>
                <p:nvPr/>
              </p:nvGrpSpPr>
              <p:grpSpPr bwMode="auto">
                <a:xfrm>
                  <a:off x="-1214439" y="741702"/>
                  <a:ext cx="428625" cy="228600"/>
                  <a:chOff x="-727592" y="3306446"/>
                  <a:chExt cx="429053" cy="228767"/>
                </a:xfrm>
              </p:grpSpPr>
              <p:pic>
                <p:nvPicPr>
                  <p:cNvPr id="61" name="Picture 14" descr="fke3b.jpg"/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727293" y="3306446"/>
                    <a:ext cx="428754" cy="22876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2" name="Rectangle 61"/>
                  <p:cNvSpPr/>
                  <p:nvPr/>
                </p:nvSpPr>
                <p:spPr bwMode="auto">
                  <a:xfrm>
                    <a:off x="-727591" y="3332754"/>
                    <a:ext cx="214527" cy="215961"/>
                  </a:xfrm>
                  <a:prstGeom prst="rect">
                    <a:avLst/>
                  </a:prstGeom>
                  <a:solidFill>
                    <a:srgbClr val="FFFFFF">
                      <a:alpha val="60000"/>
                    </a:srgb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60" name="Rounded Rectangle 59"/>
                <p:cNvSpPr/>
                <p:nvPr/>
              </p:nvSpPr>
              <p:spPr bwMode="auto">
                <a:xfrm>
                  <a:off x="-1014413" y="733082"/>
                  <a:ext cx="238125" cy="245953"/>
                </a:xfrm>
                <a:prstGeom prst="roundRect">
                  <a:avLst/>
                </a:prstGeom>
                <a:noFill/>
                <a:ln w="12700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</p:grpSp>
          <p:grpSp>
            <p:nvGrpSpPr>
              <p:cNvPr id="55" name="Group 28"/>
              <p:cNvGrpSpPr>
                <a:grpSpLocks/>
              </p:cNvGrpSpPr>
              <p:nvPr/>
            </p:nvGrpSpPr>
            <p:grpSpPr bwMode="auto">
              <a:xfrm>
                <a:off x="-682626" y="770735"/>
                <a:ext cx="460375" cy="246173"/>
                <a:chOff x="-561836" y="3417665"/>
                <a:chExt cx="460236" cy="245883"/>
              </a:xfrm>
            </p:grpSpPr>
            <p:pic>
              <p:nvPicPr>
                <p:cNvPr id="56" name="Picture 2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549275" y="3434948"/>
                  <a:ext cx="447675" cy="2286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57" name="Rectangle 56"/>
                <p:cNvSpPr/>
                <p:nvPr/>
              </p:nvSpPr>
              <p:spPr>
                <a:xfrm>
                  <a:off x="-317434" y="3436803"/>
                  <a:ext cx="214247" cy="217231"/>
                </a:xfrm>
                <a:prstGeom prst="rect">
                  <a:avLst/>
                </a:prstGeom>
                <a:solidFill>
                  <a:srgbClr val="FFFFFF">
                    <a:alpha val="60000"/>
                  </a:srgb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58" name="Rounded Rectangle 57"/>
                <p:cNvSpPr/>
                <p:nvPr/>
              </p:nvSpPr>
              <p:spPr>
                <a:xfrm>
                  <a:off x="-561835" y="3417776"/>
                  <a:ext cx="238053" cy="245772"/>
                </a:xfrm>
                <a:prstGeom prst="roundRect">
                  <a:avLst/>
                </a:prstGeom>
                <a:noFill/>
                <a:ln w="12700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</p:grpSp>
        </p:grpSp>
      </p:grpSp>
      <p:sp>
        <p:nvSpPr>
          <p:cNvPr id="63" name="TextBox 62"/>
          <p:cNvSpPr txBox="1"/>
          <p:nvPr userDrawn="1"/>
        </p:nvSpPr>
        <p:spPr>
          <a:xfrm>
            <a:off x="-2476501" y="4139562"/>
            <a:ext cx="2332039" cy="69249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Vælg layout</a:t>
            </a:r>
            <a:br>
              <a:rPr lang="en-GB" sz="1000" b="1" noProof="1">
                <a:solidFill>
                  <a:schemeClr val="tx1"/>
                </a:solidFill>
                <a:latin typeface="+mn-lt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</a:rPr>
              <a:t>1. </a:t>
            </a:r>
            <a:r>
              <a:rPr lang="en-GB" sz="1000" b="0" noProof="1">
                <a:solidFill>
                  <a:schemeClr val="tx1"/>
                </a:solidFill>
                <a:latin typeface="+mn-lt"/>
              </a:rPr>
              <a:t>Fra værktøjslinjen klik</a:t>
            </a:r>
            <a:r>
              <a:rPr lang="en-GB" sz="1000" b="0" baseline="0" noProof="1">
                <a:solidFill>
                  <a:schemeClr val="tx1"/>
                </a:solidFill>
                <a:latin typeface="+mn-lt"/>
              </a:rPr>
              <a:t> på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 “nyt dias”</a:t>
            </a:r>
          </a:p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Vælg et passende layout fra “drop ned” menuen</a:t>
            </a:r>
          </a:p>
        </p:txBody>
      </p:sp>
      <p:sp>
        <p:nvSpPr>
          <p:cNvPr id="65" name="TextBox 17"/>
          <p:cNvSpPr txBox="1">
            <a:spLocks noChangeArrowheads="1"/>
          </p:cNvSpPr>
          <p:nvPr userDrawn="1"/>
        </p:nvSpPr>
        <p:spPr bwMode="auto">
          <a:xfrm>
            <a:off x="-2786742" y="1511771"/>
            <a:ext cx="264228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1000" b="1" dirty="0">
                <a:solidFill>
                  <a:schemeClr val="tx1"/>
                </a:solidFill>
              </a:rPr>
              <a:t>Skift</a:t>
            </a:r>
            <a:r>
              <a:rPr lang="da-DK" sz="1000" b="1" baseline="0" dirty="0">
                <a:solidFill>
                  <a:schemeClr val="tx1"/>
                </a:solidFill>
              </a:rPr>
              <a:t> farve på LF bjælkerne</a:t>
            </a:r>
            <a:endParaRPr lang="da-DK" sz="1000" b="1" dirty="0">
              <a:solidFill>
                <a:schemeClr val="tx1"/>
              </a:solidFill>
            </a:endParaRPr>
          </a:p>
          <a:p>
            <a:pPr marL="228600" indent="-228600" algn="r" eaLnBrk="1" hangingPunct="1">
              <a:buAutoNum type="arabicPeriod"/>
              <a:defRPr/>
            </a:pPr>
            <a:r>
              <a:rPr lang="da-DK" sz="1000" b="0" dirty="0">
                <a:solidFill>
                  <a:schemeClr val="tx1"/>
                </a:solidFill>
              </a:rPr>
              <a:t>Klik på bjælken</a:t>
            </a:r>
          </a:p>
          <a:p>
            <a:pPr marL="228600" indent="-228600" algn="r" eaLnBrk="1" hangingPunct="1">
              <a:buAutoNum type="arabicPeriod"/>
              <a:defRPr/>
            </a:pPr>
            <a:r>
              <a:rPr lang="da-DK" sz="1000" b="0" dirty="0">
                <a:solidFill>
                  <a:schemeClr val="tx1"/>
                </a:solidFill>
              </a:rPr>
              <a:t>Fra værktøjslinjen vælg ”Farvespanden”</a:t>
            </a:r>
          </a:p>
          <a:p>
            <a:pPr marL="228600" indent="-228600" algn="r" eaLnBrk="1" hangingPunct="1">
              <a:buAutoNum type="arabicPeriod"/>
              <a:defRPr/>
            </a:pPr>
            <a:r>
              <a:rPr lang="da-DK" sz="1000" b="0" dirty="0">
                <a:solidFill>
                  <a:schemeClr val="tx1"/>
                </a:solidFill>
              </a:rPr>
              <a:t>Fra ”drop ned” menuen vælg en af </a:t>
            </a:r>
            <a:r>
              <a:rPr lang="da-DK" sz="1000" b="0" dirty="0" err="1">
                <a:solidFill>
                  <a:schemeClr val="tx1"/>
                </a:solidFill>
              </a:rPr>
              <a:t>temafarvene</a:t>
            </a:r>
            <a:r>
              <a:rPr lang="da-DK" sz="1000" b="0" dirty="0">
                <a:solidFill>
                  <a:schemeClr val="tx1"/>
                </a:solidFill>
              </a:rPr>
              <a:t> for at farvelægge bjælken</a:t>
            </a:r>
          </a:p>
        </p:txBody>
      </p:sp>
      <p:pic>
        <p:nvPicPr>
          <p:cNvPr id="67" name="Picture 2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73064" y="3420158"/>
            <a:ext cx="228600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TextBox 17"/>
          <p:cNvSpPr txBox="1">
            <a:spLocks noChangeArrowheads="1"/>
          </p:cNvSpPr>
          <p:nvPr userDrawn="1"/>
        </p:nvSpPr>
        <p:spPr bwMode="auto">
          <a:xfrm>
            <a:off x="-2679700" y="2607847"/>
            <a:ext cx="253523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1000" b="1" dirty="0">
                <a:solidFill>
                  <a:schemeClr val="tx1"/>
                </a:solidFill>
              </a:rPr>
              <a:t>Indsæt</a:t>
            </a:r>
            <a:r>
              <a:rPr lang="da-DK" sz="1000" b="1" baseline="0" dirty="0">
                <a:solidFill>
                  <a:schemeClr val="tx1"/>
                </a:solidFill>
              </a:rPr>
              <a:t> </a:t>
            </a:r>
            <a:r>
              <a:rPr lang="da-DK" sz="1000" b="1" dirty="0">
                <a:solidFill>
                  <a:schemeClr val="tx1"/>
                </a:solidFill>
              </a:rPr>
              <a:t>billede i pladsholderne</a:t>
            </a:r>
          </a:p>
          <a:p>
            <a:pPr marL="0" indent="0" algn="r" eaLnBrk="1" hangingPunct="1">
              <a:buNone/>
              <a:defRPr/>
            </a:pPr>
            <a:r>
              <a:rPr lang="da-DK" sz="1000" b="0" dirty="0">
                <a:solidFill>
                  <a:schemeClr val="tx1"/>
                </a:solidFill>
              </a:rPr>
              <a:t>1. Indsæt et billede ved at klikke på ikonet midt i pladsholderen</a:t>
            </a:r>
          </a:p>
          <a:p>
            <a:pPr marL="0" indent="0" algn="r" eaLnBrk="1" hangingPunct="1">
              <a:buNone/>
              <a:defRPr/>
            </a:pPr>
            <a:r>
              <a:rPr lang="da-DK" sz="1000" b="0" dirty="0">
                <a:solidFill>
                  <a:schemeClr val="tx1"/>
                </a:solidFill>
              </a:rPr>
              <a:t>2. V</a:t>
            </a:r>
            <a:r>
              <a:rPr lang="da-DK" sz="1000" b="0" baseline="0" dirty="0">
                <a:solidFill>
                  <a:schemeClr val="tx1"/>
                </a:solidFill>
              </a:rPr>
              <a:t>ælg et billedet, fra din computer, som skal indsættes</a:t>
            </a:r>
          </a:p>
        </p:txBody>
      </p:sp>
      <p:pic>
        <p:nvPicPr>
          <p:cNvPr id="29" name="Picture 28" descr="Skærmbillede 2016-04-05 kl. 09.35.22.png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49502" y="5054311"/>
            <a:ext cx="2205037" cy="1791593"/>
          </a:xfrm>
          <a:prstGeom prst="rect">
            <a:avLst/>
          </a:prstGeom>
        </p:spPr>
      </p:pic>
      <p:sp>
        <p:nvSpPr>
          <p:cNvPr id="32" name="Text Placeholder 13"/>
          <p:cNvSpPr>
            <a:spLocks noGrp="1"/>
          </p:cNvSpPr>
          <p:nvPr>
            <p:ph type="body" sz="quarter" idx="27"/>
          </p:nvPr>
        </p:nvSpPr>
        <p:spPr>
          <a:xfrm flipH="1">
            <a:off x="0" y="0"/>
            <a:ext cx="216000" cy="5724000"/>
          </a:xfrm>
          <a:solidFill>
            <a:schemeClr val="tx2"/>
          </a:solidFill>
        </p:spPr>
        <p:txBody>
          <a:bodyPr tIns="0"/>
          <a:lstStyle>
            <a:lvl1pPr marL="0" indent="0">
              <a:buFont typeface="Arial" pitchFamily="34" charset="0"/>
              <a:buNone/>
              <a:defRPr sz="100"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9" name="Text Placeholder 13"/>
          <p:cNvSpPr>
            <a:spLocks noGrp="1"/>
          </p:cNvSpPr>
          <p:nvPr>
            <p:ph type="body" sz="quarter" idx="28"/>
          </p:nvPr>
        </p:nvSpPr>
        <p:spPr>
          <a:xfrm>
            <a:off x="0" y="5706000"/>
            <a:ext cx="216000" cy="1152000"/>
          </a:xfrm>
          <a:solidFill>
            <a:schemeClr val="accent2"/>
          </a:solidFill>
        </p:spPr>
        <p:txBody>
          <a:bodyPr tIns="0"/>
          <a:lstStyle>
            <a:lvl1pPr marL="0" indent="0">
              <a:buFont typeface="Arial" pitchFamily="34" charset="0"/>
              <a:buNone/>
              <a:defRPr sz="100"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28" name="Billede 27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168" y="6165712"/>
            <a:ext cx="572208" cy="228279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 (venst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ontent Placeholder 6"/>
          <p:cNvSpPr>
            <a:spLocks noGrp="1"/>
          </p:cNvSpPr>
          <p:nvPr>
            <p:ph sz="quarter" idx="24" hasCustomPrompt="1"/>
          </p:nvPr>
        </p:nvSpPr>
        <p:spPr>
          <a:xfrm>
            <a:off x="4361828" y="1549399"/>
            <a:ext cx="7267575" cy="4148139"/>
          </a:xfrm>
        </p:spPr>
        <p:txBody>
          <a:bodyPr/>
          <a:lstStyle/>
          <a:p>
            <a:pPr lvl="0"/>
            <a:r>
              <a:rPr lang="da-DK" noProof="0" dirty="0"/>
              <a:t>Klik for at tilføje indhold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 hasCustomPrompt="1"/>
          </p:nvPr>
        </p:nvSpPr>
        <p:spPr>
          <a:xfrm>
            <a:off x="529792" y="392885"/>
            <a:ext cx="9385731" cy="711638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 dirty="0"/>
              <a:t>Overskrift i op til 2 linjer</a:t>
            </a:r>
          </a:p>
        </p:txBody>
      </p:sp>
      <p:sp>
        <p:nvSpPr>
          <p:cNvPr id="29" name="Picture Placeholder 7"/>
          <p:cNvSpPr>
            <a:spLocks noGrp="1"/>
          </p:cNvSpPr>
          <p:nvPr>
            <p:ph type="pic" sz="quarter" idx="25" hasCustomPrompt="1"/>
          </p:nvPr>
        </p:nvSpPr>
        <p:spPr>
          <a:xfrm>
            <a:off x="542925" y="1549399"/>
            <a:ext cx="3600000" cy="4148139"/>
          </a:xfrm>
        </p:spPr>
        <p:txBody>
          <a:bodyPr tIns="2376000"/>
          <a:lstStyle>
            <a:lvl1pPr marL="0" indent="0" algn="ctr">
              <a:buFont typeface="Arial" pitchFamily="34" charset="0"/>
              <a:buNone/>
              <a:defRPr sz="1400" b="0"/>
            </a:lvl1pPr>
          </a:lstStyle>
          <a:p>
            <a:r>
              <a:rPr lang="da-DK" noProof="0" dirty="0"/>
              <a:t>Indsæt billede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fld id="{22BFC3C4-8975-AE4F-91B9-596060FB9B74}" type="datetime1">
              <a:rPr lang="da-DK" smtClean="0"/>
              <a:t>14-03-2019</a:t>
            </a:fld>
            <a:endParaRPr lang="da-DK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4F2B6656-7882-4CEF-9850-9EB873E823C4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35" name="Picture 34" descr="LF_Logo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80987" y="5988208"/>
            <a:ext cx="1007998" cy="587589"/>
          </a:xfrm>
          <a:prstGeom prst="rect">
            <a:avLst/>
          </a:prstGeom>
        </p:spPr>
      </p:pic>
      <p:grpSp>
        <p:nvGrpSpPr>
          <p:cNvPr id="39" name="Group 38"/>
          <p:cNvGrpSpPr/>
          <p:nvPr userDrawn="1"/>
        </p:nvGrpSpPr>
        <p:grpSpPr>
          <a:xfrm>
            <a:off x="-2481943" y="-680"/>
            <a:ext cx="2412094" cy="984930"/>
            <a:chOff x="-2481943" y="-680"/>
            <a:chExt cx="2412094" cy="984930"/>
          </a:xfrm>
        </p:grpSpPr>
        <p:sp>
          <p:nvSpPr>
            <p:cNvPr id="40" name="TextBox 20"/>
            <p:cNvSpPr txBox="1">
              <a:spLocks noChangeArrowheads="1"/>
            </p:cNvSpPr>
            <p:nvPr/>
          </p:nvSpPr>
          <p:spPr bwMode="auto">
            <a:xfrm>
              <a:off x="-2481943" y="-680"/>
              <a:ext cx="2412094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defRPr/>
              </a:pPr>
              <a:r>
                <a:rPr lang="da-DK" sz="1000" b="1" dirty="0">
                  <a:solidFill>
                    <a:schemeClr val="tx1"/>
                  </a:solidFill>
                  <a:latin typeface="+mn-lt"/>
                </a:rPr>
                <a:t>Tekstslide med punktopstilling</a:t>
              </a:r>
              <a:endParaRPr lang="da-DK" sz="1000" dirty="0">
                <a:solidFill>
                  <a:schemeClr val="tx1"/>
                </a:solidFill>
                <a:latin typeface="+mn-lt"/>
              </a:endParaRPr>
            </a:p>
            <a:p>
              <a:pPr algn="r" eaLnBrk="1" hangingPunct="1">
                <a:spcBef>
                  <a:spcPct val="50000"/>
                </a:spcBef>
                <a:defRPr/>
              </a:pPr>
              <a:r>
                <a:rPr lang="da-DK" sz="1000" dirty="0">
                  <a:solidFill>
                    <a:schemeClr val="tx1"/>
                  </a:solidFill>
                  <a:latin typeface="+mn-lt"/>
                </a:rPr>
                <a:t>Brug knapperne ‘Forøge / Formindske </a:t>
              </a:r>
              <a:br>
                <a:rPr lang="da-DK" sz="1000" dirty="0">
                  <a:solidFill>
                    <a:schemeClr val="tx1"/>
                  </a:solidFill>
                  <a:latin typeface="+mn-lt"/>
                </a:rPr>
              </a:br>
              <a:r>
                <a:rPr lang="da-DK" sz="1000" dirty="0">
                  <a:solidFill>
                    <a:schemeClr val="tx1"/>
                  </a:solidFill>
                  <a:latin typeface="+mn-lt"/>
                </a:rPr>
                <a:t>indryk’ for at skifte mellem</a:t>
              </a:r>
              <a:br>
                <a:rPr lang="da-DK" sz="1000" dirty="0">
                  <a:solidFill>
                    <a:schemeClr val="tx1"/>
                  </a:solidFill>
                  <a:latin typeface="+mn-lt"/>
                </a:rPr>
              </a:br>
              <a:r>
                <a:rPr lang="da-DK" sz="1000" dirty="0">
                  <a:solidFill>
                    <a:schemeClr val="tx1"/>
                  </a:solidFill>
                  <a:latin typeface="+mn-lt"/>
                </a:rPr>
                <a:t>de forskellige tekst niveauer</a:t>
              </a:r>
            </a:p>
            <a:p>
              <a:pPr algn="r" eaLnBrk="1" hangingPunct="1">
                <a:spcBef>
                  <a:spcPct val="50000"/>
                </a:spcBef>
                <a:defRPr/>
              </a:pPr>
              <a:endParaRPr lang="da-DK" sz="1000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41" name="Group 40"/>
            <p:cNvGrpSpPr/>
            <p:nvPr userDrawn="1"/>
          </p:nvGrpSpPr>
          <p:grpSpPr>
            <a:xfrm>
              <a:off x="-1072921" y="733313"/>
              <a:ext cx="992188" cy="250937"/>
              <a:chOff x="-1214439" y="765971"/>
              <a:chExt cx="992188" cy="250937"/>
            </a:xfrm>
          </p:grpSpPr>
          <p:grpSp>
            <p:nvGrpSpPr>
              <p:cNvPr id="42" name="Group 2"/>
              <p:cNvGrpSpPr>
                <a:grpSpLocks/>
              </p:cNvGrpSpPr>
              <p:nvPr/>
            </p:nvGrpSpPr>
            <p:grpSpPr bwMode="auto">
              <a:xfrm>
                <a:off x="-1214439" y="765971"/>
                <a:ext cx="437608" cy="246173"/>
                <a:chOff x="-1214439" y="732970"/>
                <a:chExt cx="437608" cy="246063"/>
              </a:xfrm>
            </p:grpSpPr>
            <p:grpSp>
              <p:nvGrpSpPr>
                <p:cNvPr id="47" name="Group 3"/>
                <p:cNvGrpSpPr>
                  <a:grpSpLocks/>
                </p:cNvGrpSpPr>
                <p:nvPr/>
              </p:nvGrpSpPr>
              <p:grpSpPr bwMode="auto">
                <a:xfrm>
                  <a:off x="-1214439" y="741702"/>
                  <a:ext cx="428625" cy="228600"/>
                  <a:chOff x="-727592" y="3306446"/>
                  <a:chExt cx="429053" cy="228767"/>
                </a:xfrm>
              </p:grpSpPr>
              <p:pic>
                <p:nvPicPr>
                  <p:cNvPr id="49" name="Picture 14" descr="fke3b.jpg"/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-727293" y="3306446"/>
                    <a:ext cx="428754" cy="22876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50" name="Rectangle 49"/>
                  <p:cNvSpPr/>
                  <p:nvPr/>
                </p:nvSpPr>
                <p:spPr bwMode="auto">
                  <a:xfrm>
                    <a:off x="-727591" y="3332754"/>
                    <a:ext cx="214527" cy="215961"/>
                  </a:xfrm>
                  <a:prstGeom prst="rect">
                    <a:avLst/>
                  </a:prstGeom>
                  <a:solidFill>
                    <a:srgbClr val="FFFFFF">
                      <a:alpha val="60000"/>
                    </a:srgb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p:txBody>
              </p:sp>
            </p:grpSp>
            <p:sp>
              <p:nvSpPr>
                <p:cNvPr id="48" name="Rounded Rectangle 47"/>
                <p:cNvSpPr/>
                <p:nvPr/>
              </p:nvSpPr>
              <p:spPr bwMode="auto">
                <a:xfrm>
                  <a:off x="-1014413" y="733082"/>
                  <a:ext cx="238125" cy="245953"/>
                </a:xfrm>
                <a:prstGeom prst="roundRect">
                  <a:avLst/>
                </a:prstGeom>
                <a:noFill/>
                <a:ln w="12700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</p:grpSp>
          <p:grpSp>
            <p:nvGrpSpPr>
              <p:cNvPr id="43" name="Group 28"/>
              <p:cNvGrpSpPr>
                <a:grpSpLocks/>
              </p:cNvGrpSpPr>
              <p:nvPr/>
            </p:nvGrpSpPr>
            <p:grpSpPr bwMode="auto">
              <a:xfrm>
                <a:off x="-682626" y="770735"/>
                <a:ext cx="460375" cy="246173"/>
                <a:chOff x="-561836" y="3417665"/>
                <a:chExt cx="460236" cy="245883"/>
              </a:xfrm>
            </p:grpSpPr>
            <p:pic>
              <p:nvPicPr>
                <p:cNvPr id="44" name="Picture 2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549275" y="3434948"/>
                  <a:ext cx="447675" cy="2286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5" name="Rectangle 44"/>
                <p:cNvSpPr/>
                <p:nvPr/>
              </p:nvSpPr>
              <p:spPr>
                <a:xfrm>
                  <a:off x="-317434" y="3436803"/>
                  <a:ext cx="214247" cy="217231"/>
                </a:xfrm>
                <a:prstGeom prst="rect">
                  <a:avLst/>
                </a:prstGeom>
                <a:solidFill>
                  <a:srgbClr val="FFFFFF">
                    <a:alpha val="60000"/>
                  </a:srgb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  <p:sp>
              <p:nvSpPr>
                <p:cNvPr id="46" name="Rounded Rectangle 45"/>
                <p:cNvSpPr/>
                <p:nvPr/>
              </p:nvSpPr>
              <p:spPr>
                <a:xfrm>
                  <a:off x="-561835" y="3417776"/>
                  <a:ext cx="238053" cy="245772"/>
                </a:xfrm>
                <a:prstGeom prst="roundRect">
                  <a:avLst/>
                </a:prstGeom>
                <a:noFill/>
                <a:ln w="12700"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</a:endParaRPr>
                </a:p>
              </p:txBody>
            </p:sp>
          </p:grpSp>
        </p:grpSp>
      </p:grpSp>
      <p:sp>
        <p:nvSpPr>
          <p:cNvPr id="51" name="TextBox 50"/>
          <p:cNvSpPr txBox="1"/>
          <p:nvPr userDrawn="1"/>
        </p:nvSpPr>
        <p:spPr>
          <a:xfrm>
            <a:off x="-2476501" y="4139562"/>
            <a:ext cx="2332039" cy="69249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Vælg layout</a:t>
            </a:r>
            <a:br>
              <a:rPr lang="en-GB" sz="1000" b="1" noProof="1">
                <a:solidFill>
                  <a:schemeClr val="tx1"/>
                </a:solidFill>
                <a:latin typeface="+mn-lt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</a:rPr>
              <a:t>1. </a:t>
            </a:r>
            <a:r>
              <a:rPr lang="en-GB" sz="1000" b="0" noProof="1">
                <a:solidFill>
                  <a:schemeClr val="tx1"/>
                </a:solidFill>
                <a:latin typeface="+mn-lt"/>
              </a:rPr>
              <a:t>Fra værktøjslinjen klik</a:t>
            </a:r>
            <a:r>
              <a:rPr lang="en-GB" sz="1000" b="0" baseline="0" noProof="1">
                <a:solidFill>
                  <a:schemeClr val="tx1"/>
                </a:solidFill>
                <a:latin typeface="+mn-lt"/>
              </a:rPr>
              <a:t> på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 “nyt dias”</a:t>
            </a:r>
          </a:p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Vælg et passende layout fra “drop ned” menuen</a:t>
            </a:r>
          </a:p>
        </p:txBody>
      </p:sp>
      <p:sp>
        <p:nvSpPr>
          <p:cNvPr id="53" name="TextBox 17"/>
          <p:cNvSpPr txBox="1">
            <a:spLocks noChangeArrowheads="1"/>
          </p:cNvSpPr>
          <p:nvPr userDrawn="1"/>
        </p:nvSpPr>
        <p:spPr bwMode="auto">
          <a:xfrm>
            <a:off x="-2786742" y="1511771"/>
            <a:ext cx="264228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1000" b="1" dirty="0">
                <a:solidFill>
                  <a:schemeClr val="tx1"/>
                </a:solidFill>
              </a:rPr>
              <a:t>Skift</a:t>
            </a:r>
            <a:r>
              <a:rPr lang="da-DK" sz="1000" b="1" baseline="0" dirty="0">
                <a:solidFill>
                  <a:schemeClr val="tx1"/>
                </a:solidFill>
              </a:rPr>
              <a:t> farve på LF bjælkerne</a:t>
            </a:r>
            <a:endParaRPr lang="da-DK" sz="1000" b="1" dirty="0">
              <a:solidFill>
                <a:schemeClr val="tx1"/>
              </a:solidFill>
            </a:endParaRPr>
          </a:p>
          <a:p>
            <a:pPr marL="228600" indent="-228600" algn="r" eaLnBrk="1" hangingPunct="1">
              <a:buAutoNum type="arabicPeriod"/>
              <a:defRPr/>
            </a:pPr>
            <a:r>
              <a:rPr lang="da-DK" sz="1000" b="0" dirty="0">
                <a:solidFill>
                  <a:schemeClr val="tx1"/>
                </a:solidFill>
              </a:rPr>
              <a:t>Klik på bjælken</a:t>
            </a:r>
          </a:p>
          <a:p>
            <a:pPr marL="228600" indent="-228600" algn="r" eaLnBrk="1" hangingPunct="1">
              <a:buAutoNum type="arabicPeriod"/>
              <a:defRPr/>
            </a:pPr>
            <a:r>
              <a:rPr lang="da-DK" sz="1000" b="0" dirty="0">
                <a:solidFill>
                  <a:schemeClr val="tx1"/>
                </a:solidFill>
              </a:rPr>
              <a:t>Fra værktøjslinjen vælg ”Farvespanden”</a:t>
            </a:r>
          </a:p>
          <a:p>
            <a:pPr marL="228600" indent="-228600" algn="r" eaLnBrk="1" hangingPunct="1">
              <a:buAutoNum type="arabicPeriod"/>
              <a:defRPr/>
            </a:pPr>
            <a:r>
              <a:rPr lang="da-DK" sz="1000" b="0" dirty="0">
                <a:solidFill>
                  <a:schemeClr val="tx1"/>
                </a:solidFill>
              </a:rPr>
              <a:t>Fra ”drop ned” menuen vælg en af </a:t>
            </a:r>
            <a:r>
              <a:rPr lang="da-DK" sz="1000" b="0" dirty="0" err="1">
                <a:solidFill>
                  <a:schemeClr val="tx1"/>
                </a:solidFill>
              </a:rPr>
              <a:t>temafarvene</a:t>
            </a:r>
            <a:r>
              <a:rPr lang="da-DK" sz="1000" b="0" dirty="0">
                <a:solidFill>
                  <a:schemeClr val="tx1"/>
                </a:solidFill>
              </a:rPr>
              <a:t> for at farvelægge bjælken</a:t>
            </a:r>
          </a:p>
        </p:txBody>
      </p:sp>
      <p:pic>
        <p:nvPicPr>
          <p:cNvPr id="56" name="Picture 2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73064" y="3420158"/>
            <a:ext cx="228600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TextBox 17"/>
          <p:cNvSpPr txBox="1">
            <a:spLocks noChangeArrowheads="1"/>
          </p:cNvSpPr>
          <p:nvPr userDrawn="1"/>
        </p:nvSpPr>
        <p:spPr bwMode="auto">
          <a:xfrm>
            <a:off x="-2679700" y="2607847"/>
            <a:ext cx="253523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1000" b="1" dirty="0">
                <a:solidFill>
                  <a:schemeClr val="tx1"/>
                </a:solidFill>
              </a:rPr>
              <a:t>Indsæt</a:t>
            </a:r>
            <a:r>
              <a:rPr lang="da-DK" sz="1000" b="1" baseline="0" dirty="0">
                <a:solidFill>
                  <a:schemeClr val="tx1"/>
                </a:solidFill>
              </a:rPr>
              <a:t> </a:t>
            </a:r>
            <a:r>
              <a:rPr lang="da-DK" sz="1000" b="1" dirty="0">
                <a:solidFill>
                  <a:schemeClr val="tx1"/>
                </a:solidFill>
              </a:rPr>
              <a:t>billede i pladsholderne</a:t>
            </a:r>
          </a:p>
          <a:p>
            <a:pPr marL="0" indent="0" algn="r" eaLnBrk="1" hangingPunct="1">
              <a:buNone/>
              <a:defRPr/>
            </a:pPr>
            <a:r>
              <a:rPr lang="da-DK" sz="1000" b="0" dirty="0">
                <a:solidFill>
                  <a:schemeClr val="tx1"/>
                </a:solidFill>
              </a:rPr>
              <a:t>1. Indsæt et billede ved at klikke på ikonet midt i pladsholderen</a:t>
            </a:r>
          </a:p>
          <a:p>
            <a:pPr marL="0" indent="0" algn="r" eaLnBrk="1" hangingPunct="1">
              <a:buNone/>
              <a:defRPr/>
            </a:pPr>
            <a:r>
              <a:rPr lang="da-DK" sz="1000" b="0" dirty="0">
                <a:solidFill>
                  <a:schemeClr val="tx1"/>
                </a:solidFill>
              </a:rPr>
              <a:t>2. V</a:t>
            </a:r>
            <a:r>
              <a:rPr lang="da-DK" sz="1000" b="0" baseline="0" dirty="0">
                <a:solidFill>
                  <a:schemeClr val="tx1"/>
                </a:solidFill>
              </a:rPr>
              <a:t>ælg et billedet, fra din computer, som skal indsættes</a:t>
            </a:r>
          </a:p>
        </p:txBody>
      </p:sp>
      <p:pic>
        <p:nvPicPr>
          <p:cNvPr id="30" name="Picture 29" descr="Skærmbillede 2016-04-05 kl. 09.35.22.png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49502" y="5054311"/>
            <a:ext cx="2205037" cy="1791593"/>
          </a:xfrm>
          <a:prstGeom prst="rect">
            <a:avLst/>
          </a:prstGeom>
        </p:spPr>
      </p:pic>
      <p:sp>
        <p:nvSpPr>
          <p:cNvPr id="54" name="Text Placeholder 13"/>
          <p:cNvSpPr>
            <a:spLocks noGrp="1"/>
          </p:cNvSpPr>
          <p:nvPr>
            <p:ph type="body" sz="quarter" idx="28"/>
          </p:nvPr>
        </p:nvSpPr>
        <p:spPr>
          <a:xfrm flipH="1">
            <a:off x="0" y="0"/>
            <a:ext cx="216000" cy="5724000"/>
          </a:xfrm>
          <a:solidFill>
            <a:schemeClr val="tx2"/>
          </a:solidFill>
        </p:spPr>
        <p:txBody>
          <a:bodyPr tIns="0"/>
          <a:lstStyle>
            <a:lvl1pPr marL="0" indent="0">
              <a:buFont typeface="Arial" pitchFamily="34" charset="0"/>
              <a:buNone/>
              <a:defRPr sz="100"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5" name="Text Placeholder 13"/>
          <p:cNvSpPr>
            <a:spLocks noGrp="1"/>
          </p:cNvSpPr>
          <p:nvPr>
            <p:ph type="body" sz="quarter" idx="29"/>
          </p:nvPr>
        </p:nvSpPr>
        <p:spPr>
          <a:xfrm>
            <a:off x="0" y="5706000"/>
            <a:ext cx="216000" cy="1152000"/>
          </a:xfrm>
          <a:solidFill>
            <a:schemeClr val="accent2"/>
          </a:solidFill>
        </p:spPr>
        <p:txBody>
          <a:bodyPr tIns="0"/>
          <a:lstStyle>
            <a:lvl1pPr marL="0" indent="0">
              <a:buFont typeface="Arial" pitchFamily="34" charset="0"/>
              <a:buNone/>
              <a:defRPr sz="100"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28" name="Billede 27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168" y="6165712"/>
            <a:ext cx="572208" cy="228279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Overskrift i op til 2 linjer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C878D-0872-7E4B-9B68-F89B08C94C40}" type="datetime1">
              <a:rPr lang="da-DK" noProof="0" smtClean="0"/>
              <a:t>14-03-2019</a:t>
            </a:fld>
            <a:endParaRPr lang="da-DK" noProof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B6656-7882-4CEF-9850-9EB873E823C4}" type="slidenum">
              <a:rPr lang="da-DK" noProof="0" smtClean="0"/>
              <a:pPr/>
              <a:t>‹nr.›</a:t>
            </a:fld>
            <a:endParaRPr lang="da-DK" noProof="0"/>
          </a:p>
        </p:txBody>
      </p:sp>
      <p:pic>
        <p:nvPicPr>
          <p:cNvPr id="11" name="Picture 10" descr="LF_Logo_RGB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80987" y="5988208"/>
            <a:ext cx="1007998" cy="587589"/>
          </a:xfrm>
          <a:prstGeom prst="rect">
            <a:avLst/>
          </a:prstGeom>
        </p:spPr>
      </p:pic>
      <p:sp>
        <p:nvSpPr>
          <p:cNvPr id="30" name="TextBox 29"/>
          <p:cNvSpPr txBox="1"/>
          <p:nvPr userDrawn="1"/>
        </p:nvSpPr>
        <p:spPr>
          <a:xfrm>
            <a:off x="-2476501" y="4139562"/>
            <a:ext cx="2332039" cy="69249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Vælg layout</a:t>
            </a:r>
            <a:br>
              <a:rPr lang="en-GB" sz="1000" b="1" noProof="1">
                <a:solidFill>
                  <a:schemeClr val="tx1"/>
                </a:solidFill>
                <a:latin typeface="+mn-lt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</a:rPr>
              <a:t>1. </a:t>
            </a:r>
            <a:r>
              <a:rPr lang="en-GB" sz="1000" b="0" noProof="1">
                <a:solidFill>
                  <a:schemeClr val="tx1"/>
                </a:solidFill>
                <a:latin typeface="+mn-lt"/>
              </a:rPr>
              <a:t>Fra værktøjslinjen klik</a:t>
            </a:r>
            <a:r>
              <a:rPr lang="en-GB" sz="1000" b="0" baseline="0" noProof="1">
                <a:solidFill>
                  <a:schemeClr val="tx1"/>
                </a:solidFill>
                <a:latin typeface="+mn-lt"/>
              </a:rPr>
              <a:t> på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 “nyt dias”</a:t>
            </a:r>
          </a:p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Vælg et passende layout fra “drop ned” menuen</a:t>
            </a:r>
          </a:p>
        </p:txBody>
      </p:sp>
      <p:sp>
        <p:nvSpPr>
          <p:cNvPr id="32" name="TextBox 17"/>
          <p:cNvSpPr txBox="1">
            <a:spLocks noChangeArrowheads="1"/>
          </p:cNvSpPr>
          <p:nvPr userDrawn="1"/>
        </p:nvSpPr>
        <p:spPr bwMode="auto">
          <a:xfrm>
            <a:off x="-2786742" y="1511771"/>
            <a:ext cx="264228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1000" b="1" dirty="0">
                <a:solidFill>
                  <a:schemeClr val="tx1"/>
                </a:solidFill>
              </a:rPr>
              <a:t>Skift</a:t>
            </a:r>
            <a:r>
              <a:rPr lang="da-DK" sz="1000" b="1" baseline="0" dirty="0">
                <a:solidFill>
                  <a:schemeClr val="tx1"/>
                </a:solidFill>
              </a:rPr>
              <a:t> farve på LF bjælkerne</a:t>
            </a:r>
            <a:endParaRPr lang="da-DK" sz="1000" b="1" dirty="0">
              <a:solidFill>
                <a:schemeClr val="tx1"/>
              </a:solidFill>
            </a:endParaRPr>
          </a:p>
          <a:p>
            <a:pPr marL="228600" indent="-228600" algn="r" eaLnBrk="1" hangingPunct="1">
              <a:buAutoNum type="arabicPeriod"/>
              <a:defRPr/>
            </a:pPr>
            <a:r>
              <a:rPr lang="da-DK" sz="1000" b="0" dirty="0">
                <a:solidFill>
                  <a:schemeClr val="tx1"/>
                </a:solidFill>
              </a:rPr>
              <a:t>Klik på bjælken</a:t>
            </a:r>
          </a:p>
          <a:p>
            <a:pPr marL="228600" indent="-228600" algn="r" eaLnBrk="1" hangingPunct="1">
              <a:buAutoNum type="arabicPeriod"/>
              <a:defRPr/>
            </a:pPr>
            <a:r>
              <a:rPr lang="da-DK" sz="1000" b="0" dirty="0">
                <a:solidFill>
                  <a:schemeClr val="tx1"/>
                </a:solidFill>
              </a:rPr>
              <a:t>Fra værktøjslinjen vælg ”Farvespanden”</a:t>
            </a:r>
          </a:p>
          <a:p>
            <a:pPr marL="228600" indent="-228600" algn="r" eaLnBrk="1" hangingPunct="1">
              <a:buAutoNum type="arabicPeriod"/>
              <a:defRPr/>
            </a:pPr>
            <a:r>
              <a:rPr lang="da-DK" sz="1000" b="0" dirty="0">
                <a:solidFill>
                  <a:schemeClr val="tx1"/>
                </a:solidFill>
              </a:rPr>
              <a:t>Fra ”drop ned” menuen vælg en af </a:t>
            </a:r>
            <a:r>
              <a:rPr lang="da-DK" sz="1000" b="0" dirty="0" err="1">
                <a:solidFill>
                  <a:schemeClr val="tx1"/>
                </a:solidFill>
              </a:rPr>
              <a:t>temafarvene</a:t>
            </a:r>
            <a:r>
              <a:rPr lang="da-DK" sz="1000" b="0" dirty="0">
                <a:solidFill>
                  <a:schemeClr val="tx1"/>
                </a:solidFill>
              </a:rPr>
              <a:t> for at farvelægge bjælken</a:t>
            </a:r>
          </a:p>
        </p:txBody>
      </p:sp>
      <p:sp>
        <p:nvSpPr>
          <p:cNvPr id="33" name="AutoShape 4"/>
          <p:cNvSpPr>
            <a:spLocks/>
          </p:cNvSpPr>
          <p:nvPr userDrawn="1"/>
        </p:nvSpPr>
        <p:spPr bwMode="gray">
          <a:xfrm>
            <a:off x="-3378200" y="0"/>
            <a:ext cx="326179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457200">
              <a:tabLst>
                <a:tab pos="177800" algn="l"/>
              </a:tabLst>
              <a:defRPr/>
            </a:pPr>
            <a:r>
              <a:rPr lang="da-DK" sz="1000" b="1" dirty="0">
                <a:solidFill>
                  <a:schemeClr val="tx1"/>
                </a:solidFill>
                <a:cs typeface="Arial" charset="0"/>
              </a:rPr>
              <a:t>Vis hjælpelinjer</a:t>
            </a:r>
          </a:p>
          <a:p>
            <a:pPr algn="r" defTabSz="457200"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1.	Højreklik udenfor </a:t>
            </a:r>
            <a:r>
              <a:rPr lang="da-DK" sz="1000" dirty="0" err="1">
                <a:solidFill>
                  <a:schemeClr val="tx1"/>
                </a:solidFill>
                <a:cs typeface="Arial" charset="0"/>
              </a:rPr>
              <a:t>slidet</a:t>
            </a:r>
            <a:r>
              <a:rPr lang="da-DK" sz="1000" dirty="0">
                <a:solidFill>
                  <a:schemeClr val="tx1"/>
                </a:solidFill>
                <a:cs typeface="Arial" charset="0"/>
              </a:rPr>
              <a:t> og vælg ’Gitter og hjælpelinjer’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Sæt kryds ved ’Vis’ tegnehjælpelinjer på skærmen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Sæt hak ved ”Fastgør objekter til gitter”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Vælg OK </a:t>
            </a:r>
          </a:p>
        </p:txBody>
      </p:sp>
      <p:pic>
        <p:nvPicPr>
          <p:cNvPr id="15" name="Picture 14" descr="Skærmbillede 2016-04-05 kl. 09.35.22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49502" y="5054311"/>
            <a:ext cx="2205037" cy="1791593"/>
          </a:xfrm>
          <a:prstGeom prst="rect">
            <a:avLst/>
          </a:prstGeom>
        </p:spPr>
      </p:pic>
      <p:sp>
        <p:nvSpPr>
          <p:cNvPr id="19" name="Text Placeholder 13"/>
          <p:cNvSpPr>
            <a:spLocks noGrp="1"/>
          </p:cNvSpPr>
          <p:nvPr>
            <p:ph type="body" sz="quarter" idx="25"/>
          </p:nvPr>
        </p:nvSpPr>
        <p:spPr>
          <a:xfrm flipH="1">
            <a:off x="0" y="0"/>
            <a:ext cx="216000" cy="5724000"/>
          </a:xfrm>
          <a:solidFill>
            <a:schemeClr val="tx2"/>
          </a:solidFill>
        </p:spPr>
        <p:txBody>
          <a:bodyPr tIns="0"/>
          <a:lstStyle>
            <a:lvl1pPr marL="0" indent="0">
              <a:buFont typeface="Arial" pitchFamily="34" charset="0"/>
              <a:buNone/>
              <a:defRPr sz="100"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0" y="5706000"/>
            <a:ext cx="216000" cy="1152000"/>
          </a:xfrm>
          <a:solidFill>
            <a:schemeClr val="accent2"/>
          </a:solidFill>
        </p:spPr>
        <p:txBody>
          <a:bodyPr tIns="0"/>
          <a:lstStyle>
            <a:lvl1pPr marL="0" indent="0">
              <a:buFont typeface="Arial" pitchFamily="34" charset="0"/>
              <a:buNone/>
              <a:defRPr sz="100"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168" y="6165712"/>
            <a:ext cx="572208" cy="228279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- Fuldt billede og tekstbånd - Hvid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204700" cy="6858000"/>
          </a:xfrm>
        </p:spPr>
        <p:txBody>
          <a:bodyPr tIns="720000"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4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 typeface="Arial" pitchFamily="34" charset="0"/>
              <a:buNone/>
              <a:tabLst/>
              <a:defRPr sz="1400" b="0" baseline="0"/>
            </a:lvl1pPr>
          </a:lstStyle>
          <a:p>
            <a:r>
              <a:rPr lang="da-DK" noProof="0" dirty="0"/>
              <a:t>Indsæt et baggrundsbillede ved at klikke på det hvide felt og indsæt billede via ”indsæt billede” i menulinjen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28"/>
          </p:nvPr>
        </p:nvSpPr>
        <p:spPr>
          <a:xfrm>
            <a:off x="-1" y="2245656"/>
            <a:ext cx="12190413" cy="3460344"/>
          </a:xfrm>
          <a:solidFill>
            <a:schemeClr val="accent2">
              <a:alpha val="75000"/>
            </a:schemeClr>
          </a:solidFill>
        </p:spPr>
        <p:txBody>
          <a:bodyPr tIns="0"/>
          <a:lstStyle>
            <a:lvl1pPr marL="0" indent="0">
              <a:buFont typeface="Arial" pitchFamily="34" charset="0"/>
              <a:buNone/>
              <a:defRPr sz="100"/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1309" y="2751608"/>
            <a:ext cx="7394441" cy="720197"/>
          </a:xfrm>
        </p:spPr>
        <p:txBody>
          <a:bodyPr anchor="t">
            <a:spAutoFit/>
          </a:bodyPr>
          <a:lstStyle>
            <a:lvl1pPr>
              <a:lnSpc>
                <a:spcPct val="88000"/>
              </a:lnSpc>
              <a:defRPr sz="520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Titel på en linje</a:t>
            </a:r>
          </a:p>
        </p:txBody>
      </p:sp>
      <p:sp>
        <p:nvSpPr>
          <p:cNvPr id="37" name="Text Placeholder 6"/>
          <p:cNvSpPr>
            <a:spLocks noGrp="1"/>
          </p:cNvSpPr>
          <p:nvPr>
            <p:ph type="body" sz="quarter" idx="27" hasCustomPrompt="1"/>
          </p:nvPr>
        </p:nvSpPr>
        <p:spPr>
          <a:xfrm>
            <a:off x="554038" y="3829781"/>
            <a:ext cx="7351712" cy="1440000"/>
          </a:xfrm>
        </p:spPr>
        <p:txBody>
          <a:bodyPr/>
          <a:lstStyle>
            <a:lvl1pPr marL="0" indent="0">
              <a:buNone/>
              <a:defRPr sz="2400" b="0">
                <a:solidFill>
                  <a:srgbClr val="FFFFFF"/>
                </a:solidFill>
              </a:defRPr>
            </a:lvl1pPr>
            <a:lvl2pPr marL="252000" indent="0">
              <a:buNone/>
              <a:defRPr/>
            </a:lvl2pPr>
          </a:lstStyle>
          <a:p>
            <a:pPr lvl="0"/>
            <a:r>
              <a:rPr lang="da-DK" dirty="0"/>
              <a:t>Klik for at tilføje forfatter og evt. afdeling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-2476501" y="4139562"/>
            <a:ext cx="2332039" cy="69249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Vælg layout</a:t>
            </a:r>
            <a:br>
              <a:rPr lang="en-GB" sz="1000" b="1" noProof="1">
                <a:solidFill>
                  <a:schemeClr val="tx1"/>
                </a:solidFill>
                <a:latin typeface="+mn-lt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</a:rPr>
              <a:t>1. </a:t>
            </a:r>
            <a:r>
              <a:rPr lang="en-GB" sz="1000" b="0" noProof="1">
                <a:solidFill>
                  <a:schemeClr val="tx1"/>
                </a:solidFill>
                <a:latin typeface="+mn-lt"/>
              </a:rPr>
              <a:t>Fra værktøjslinjen klik</a:t>
            </a:r>
            <a:r>
              <a:rPr lang="en-GB" sz="1000" b="0" baseline="0" noProof="1">
                <a:solidFill>
                  <a:schemeClr val="tx1"/>
                </a:solidFill>
                <a:latin typeface="+mn-lt"/>
              </a:rPr>
              <a:t> på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 “nyt dias”</a:t>
            </a:r>
          </a:p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</a:rPr>
              <a:t>Vælg et passende layout fra “drop ned” menuen</a:t>
            </a:r>
          </a:p>
        </p:txBody>
      </p:sp>
      <p:sp>
        <p:nvSpPr>
          <p:cNvPr id="18" name="AutoShape 4"/>
          <p:cNvSpPr>
            <a:spLocks/>
          </p:cNvSpPr>
          <p:nvPr userDrawn="1"/>
        </p:nvSpPr>
        <p:spPr bwMode="gray">
          <a:xfrm>
            <a:off x="-3378200" y="0"/>
            <a:ext cx="326179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457200">
              <a:tabLst>
                <a:tab pos="177800" algn="l"/>
              </a:tabLst>
              <a:defRPr/>
            </a:pPr>
            <a:r>
              <a:rPr lang="da-DK" sz="1000" b="1" dirty="0">
                <a:solidFill>
                  <a:schemeClr val="tx1"/>
                </a:solidFill>
                <a:cs typeface="Arial" charset="0"/>
              </a:rPr>
              <a:t>Vis hjælpelinjer</a:t>
            </a:r>
          </a:p>
          <a:p>
            <a:pPr algn="r" defTabSz="457200"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1.	Højreklik udenfor </a:t>
            </a:r>
            <a:r>
              <a:rPr lang="da-DK" sz="1000" dirty="0" err="1">
                <a:solidFill>
                  <a:schemeClr val="tx1"/>
                </a:solidFill>
                <a:cs typeface="Arial" charset="0"/>
              </a:rPr>
              <a:t>slidet</a:t>
            </a:r>
            <a:r>
              <a:rPr lang="da-DK" sz="1000" dirty="0">
                <a:solidFill>
                  <a:schemeClr val="tx1"/>
                </a:solidFill>
                <a:cs typeface="Arial" charset="0"/>
              </a:rPr>
              <a:t> og vælg ’Gitter og hjælpelinjer’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Sæt kryds ved ’Vis’ tegnehjælpelinjer på skærmen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Sæt hak ved ”Fastgør objekter til gitter”</a:t>
            </a:r>
          </a:p>
          <a:p>
            <a:pPr marL="228600" indent="-228600" algn="r" defTabSz="457200">
              <a:buFontTx/>
              <a:buAutoNum type="arabicPeriod" startAt="2"/>
              <a:tabLst>
                <a:tab pos="177800" algn="l"/>
              </a:tabLst>
              <a:defRPr/>
            </a:pPr>
            <a:r>
              <a:rPr lang="da-DK" sz="1000" dirty="0">
                <a:solidFill>
                  <a:schemeClr val="tx1"/>
                </a:solidFill>
                <a:cs typeface="Arial" charset="0"/>
              </a:rPr>
              <a:t>Vælg OK </a:t>
            </a:r>
          </a:p>
        </p:txBody>
      </p:sp>
      <p:sp>
        <p:nvSpPr>
          <p:cNvPr id="19" name="TextBox 17"/>
          <p:cNvSpPr txBox="1">
            <a:spLocks noChangeArrowheads="1"/>
          </p:cNvSpPr>
          <p:nvPr userDrawn="1"/>
        </p:nvSpPr>
        <p:spPr bwMode="auto">
          <a:xfrm>
            <a:off x="-2786742" y="1511771"/>
            <a:ext cx="26422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1000" b="1" dirty="0">
                <a:solidFill>
                  <a:schemeClr val="tx1"/>
                </a:solidFill>
              </a:rPr>
              <a:t>Indsæt et baggrundsbillede</a:t>
            </a:r>
          </a:p>
          <a:p>
            <a:pPr marL="0" indent="0" algn="r" eaLnBrk="1" hangingPunct="1">
              <a:buNone/>
              <a:defRPr/>
            </a:pPr>
            <a:r>
              <a:rPr lang="da-DK" sz="1000" b="0" dirty="0">
                <a:solidFill>
                  <a:schemeClr val="tx1"/>
                </a:solidFill>
              </a:rPr>
              <a:t>1. Indsæt et billede ved at klikke på den </a:t>
            </a:r>
            <a:br>
              <a:rPr lang="da-DK" sz="1000" b="0" dirty="0">
                <a:solidFill>
                  <a:schemeClr val="tx1"/>
                </a:solidFill>
              </a:rPr>
            </a:br>
            <a:r>
              <a:rPr lang="da-DK" sz="1000" b="0" dirty="0">
                <a:solidFill>
                  <a:schemeClr val="tx1"/>
                </a:solidFill>
              </a:rPr>
              <a:t>hvide </a:t>
            </a:r>
            <a:r>
              <a:rPr lang="da-DK" sz="1000" b="0" dirty="0" err="1">
                <a:solidFill>
                  <a:schemeClr val="tx1"/>
                </a:solidFill>
              </a:rPr>
              <a:t>billedepladsholder</a:t>
            </a:r>
            <a:endParaRPr lang="da-DK" sz="1000" b="0" dirty="0">
              <a:solidFill>
                <a:schemeClr val="tx1"/>
              </a:solidFill>
            </a:endParaRPr>
          </a:p>
          <a:p>
            <a:pPr marL="0" indent="0" algn="r" eaLnBrk="1" hangingPunct="1">
              <a:buNone/>
              <a:defRPr/>
            </a:pPr>
            <a:r>
              <a:rPr lang="da-DK" sz="1000" b="0" dirty="0">
                <a:solidFill>
                  <a:schemeClr val="tx1"/>
                </a:solidFill>
              </a:rPr>
              <a:t>2. Via</a:t>
            </a:r>
            <a:r>
              <a:rPr lang="da-DK" sz="1000" b="0" baseline="0" dirty="0">
                <a:solidFill>
                  <a:schemeClr val="tx1"/>
                </a:solidFill>
              </a:rPr>
              <a:t> ”indsæt” – Vælg ”billede” og ”billede fra fil” – Herfra vælger du billedet, fra din computer, som skal indsættes </a:t>
            </a:r>
          </a:p>
          <a:p>
            <a:pPr marL="0" indent="0" algn="r" eaLnBrk="1" hangingPunct="1">
              <a:buNone/>
              <a:defRPr/>
            </a:pPr>
            <a:r>
              <a:rPr lang="da-DK" sz="1000" b="0" baseline="0" dirty="0">
                <a:solidFill>
                  <a:schemeClr val="tx1"/>
                </a:solidFill>
              </a:rPr>
              <a:t>3. </a:t>
            </a:r>
            <a:r>
              <a:rPr lang="da-DK" sz="1000" b="0" dirty="0">
                <a:solidFill>
                  <a:schemeClr val="tx1"/>
                </a:solidFill>
              </a:rPr>
              <a:t>Højreklik på billedet og send</a:t>
            </a:r>
            <a:r>
              <a:rPr lang="da-DK" sz="1000" b="0" baseline="0" dirty="0">
                <a:solidFill>
                  <a:schemeClr val="tx1"/>
                </a:solidFill>
              </a:rPr>
              <a:t> det bagud</a:t>
            </a:r>
          </a:p>
        </p:txBody>
      </p:sp>
      <p:pic>
        <p:nvPicPr>
          <p:cNvPr id="13" name="Picture 12" descr="Skærmbillede 2016-04-05 kl. 09.35.22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49502" y="5054311"/>
            <a:ext cx="2205037" cy="1791593"/>
          </a:xfrm>
          <a:prstGeom prst="rect">
            <a:avLst/>
          </a:prstGeom>
        </p:spPr>
      </p:pic>
      <p:sp>
        <p:nvSpPr>
          <p:cNvPr id="15" name="Text Placeholder 13"/>
          <p:cNvSpPr>
            <a:spLocks noGrp="1"/>
          </p:cNvSpPr>
          <p:nvPr>
            <p:ph type="body" sz="quarter" idx="19"/>
          </p:nvPr>
        </p:nvSpPr>
        <p:spPr>
          <a:xfrm>
            <a:off x="10680987" y="5988208"/>
            <a:ext cx="1007997" cy="587589"/>
          </a:xfrm>
          <a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tIns="1800000"/>
          <a:lstStyle>
            <a:lvl1pPr marL="0" indent="0">
              <a:buFont typeface="Arial" pitchFamily="34" charset="0"/>
              <a:buNone/>
              <a:defRPr sz="100">
                <a:solidFill>
                  <a:srgbClr val="88919F"/>
                </a:solidFill>
              </a:defRPr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523874" y="6165851"/>
            <a:ext cx="571501" cy="228600"/>
          </a:xfrm>
          <a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tIns="1800000"/>
          <a:lstStyle>
            <a:lvl1pPr marL="0" indent="0">
              <a:buFont typeface="Arial" pitchFamily="34" charset="0"/>
              <a:buNone/>
              <a:defRPr sz="100">
                <a:solidFill>
                  <a:srgbClr val="88919F"/>
                </a:solidFill>
              </a:defRPr>
            </a:lvl1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12" name="Picture 3" descr="S:\2 Projektarkiv\2483 Planteavlskongres\logoer\2016 plk logo\plantekongres.png">
            <a:extLst>
              <a:ext uri="{FF2B5EF4-FFF2-40B4-BE49-F238E27FC236}">
                <a16:creationId xmlns:a16="http://schemas.microsoft.com/office/drawing/2014/main" id="{F8693871-4B0C-4B00-A30B-8DEC4A25F1B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email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68587" y="6047581"/>
            <a:ext cx="2302666" cy="46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9792" y="392885"/>
            <a:ext cx="9385731" cy="71163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a-DK" noProof="0" dirty="0"/>
              <a:t>Overskrift i op til 2 linjer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2925" y="1549399"/>
            <a:ext cx="9372598" cy="414813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 dirty="0"/>
              <a:t>Klik for at redigere i master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88600" y="-304374"/>
            <a:ext cx="1012824" cy="14400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lnSpc>
                <a:spcPct val="92000"/>
              </a:lnSpc>
              <a:defRPr sz="900">
                <a:solidFill>
                  <a:srgbClr val="076471"/>
                </a:solidFill>
              </a:defRPr>
            </a:lvl1pPr>
          </a:lstStyle>
          <a:p>
            <a:fld id="{1C94F387-72AF-7F46-9F62-3BEE8B63B887}" type="datetime1">
              <a:rPr lang="da-DK" smtClean="0"/>
              <a:t>14-03-2019</a:t>
            </a:fld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01424" y="-304373"/>
            <a:ext cx="246143" cy="144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lnSpc>
                <a:spcPct val="92000"/>
              </a:lnSpc>
              <a:defRPr sz="900">
                <a:solidFill>
                  <a:srgbClr val="076471"/>
                </a:solidFill>
              </a:defRPr>
            </a:lvl1pPr>
          </a:lstStyle>
          <a:p>
            <a:fld id="{4F2B6656-7882-4CEF-9850-9EB873E823C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5183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33" r:id="rId2"/>
    <p:sldLayoutId id="2147483748" r:id="rId3"/>
    <p:sldLayoutId id="2147483728" r:id="rId4"/>
    <p:sldLayoutId id="2147483734" r:id="rId5"/>
    <p:sldLayoutId id="2147483735" r:id="rId6"/>
    <p:sldLayoutId id="2147483736" r:id="rId7"/>
    <p:sldLayoutId id="2147483737" r:id="rId8"/>
    <p:sldLayoutId id="2147483729" r:id="rId9"/>
    <p:sldLayoutId id="2147483730" r:id="rId10"/>
    <p:sldLayoutId id="2147483741" r:id="rId11"/>
    <p:sldLayoutId id="2147483742" r:id="rId12"/>
    <p:sldLayoutId id="2147483749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94000"/>
        </a:lnSpc>
        <a:spcBef>
          <a:spcPts val="0"/>
        </a:spcBef>
        <a:spcAft>
          <a:spcPts val="600"/>
        </a:spcAft>
        <a:buFont typeface="Arial"/>
        <a:buChar char="•"/>
        <a:defRPr sz="2800" b="0" kern="1200">
          <a:solidFill>
            <a:srgbClr val="000000"/>
          </a:solidFill>
          <a:latin typeface="+mn-lt"/>
          <a:ea typeface="+mn-ea"/>
          <a:cs typeface="+mn-cs"/>
        </a:defRPr>
      </a:lvl1pPr>
      <a:lvl2pPr marL="537750" indent="-285750" algn="l" defTabSz="914400" rtl="0" eaLnBrk="1" latinLnBrk="0" hangingPunct="1">
        <a:lnSpc>
          <a:spcPct val="105000"/>
        </a:lnSpc>
        <a:spcBef>
          <a:spcPts val="0"/>
        </a:spcBef>
        <a:spcAft>
          <a:spcPts val="600"/>
        </a:spcAft>
        <a:buFont typeface="Arial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2pPr>
      <a:lvl3pPr marL="807750" indent="-285750" algn="l" defTabSz="914400" rtl="0" eaLnBrk="1" latinLnBrk="0" hangingPunct="1">
        <a:lnSpc>
          <a:spcPct val="105000"/>
        </a:lnSpc>
        <a:spcBef>
          <a:spcPts val="0"/>
        </a:spcBef>
        <a:spcAft>
          <a:spcPts val="600"/>
        </a:spcAft>
        <a:buFont typeface="Arial"/>
        <a:buChar char="•"/>
        <a:defRPr sz="2000" b="0" kern="1200">
          <a:solidFill>
            <a:srgbClr val="000000"/>
          </a:solidFill>
          <a:latin typeface="+mn-lt"/>
          <a:ea typeface="+mn-ea"/>
          <a:cs typeface="+mn-cs"/>
        </a:defRPr>
      </a:lvl3pPr>
      <a:lvl4pPr marL="976950" indent="-285750" algn="l" defTabSz="914400" rtl="0" eaLnBrk="1" latinLnBrk="0" hangingPunct="1">
        <a:lnSpc>
          <a:spcPct val="105000"/>
        </a:lnSpc>
        <a:spcBef>
          <a:spcPts val="0"/>
        </a:spcBef>
        <a:spcAft>
          <a:spcPts val="600"/>
        </a:spcAft>
        <a:buFont typeface="Arial"/>
        <a:buChar char="•"/>
        <a:defRPr sz="20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1138950" indent="-285750" algn="l" defTabSz="914400" rtl="0" eaLnBrk="1" latinLnBrk="0" hangingPunct="1">
        <a:lnSpc>
          <a:spcPct val="105000"/>
        </a:lnSpc>
        <a:spcBef>
          <a:spcPts val="0"/>
        </a:spcBef>
        <a:spcAft>
          <a:spcPts val="600"/>
        </a:spcAft>
        <a:buFont typeface="Arial"/>
        <a:buChar char="•"/>
        <a:defRPr sz="2000" b="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png"/><Relationship Id="rId4" Type="http://schemas.openxmlformats.org/officeDocument/2006/relationships/hyperlink" Target="http://ec.europa.eu/agriculture/index_da.ht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tekst 10">
            <a:extLst>
              <a:ext uri="{FF2B5EF4-FFF2-40B4-BE49-F238E27FC236}">
                <a16:creationId xmlns:a16="http://schemas.microsoft.com/office/drawing/2014/main" id="{F7B7F44B-02F5-4AD0-B34B-C6C57F7AEBA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0" name="Pladsholder til billede 9">
            <a:extLst>
              <a:ext uri="{FF2B5EF4-FFF2-40B4-BE49-F238E27FC236}">
                <a16:creationId xmlns:a16="http://schemas.microsoft.com/office/drawing/2014/main" id="{3D9BD83C-34A6-4609-B301-B718F931F33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pic>
        <p:nvPicPr>
          <p:cNvPr id="13" name="Pladsholder til billede 12">
            <a:extLst>
              <a:ext uri="{FF2B5EF4-FFF2-40B4-BE49-F238E27FC236}">
                <a16:creationId xmlns:a16="http://schemas.microsoft.com/office/drawing/2014/main" id="{E728F815-6C0D-4D57-827C-532DE160295F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8" name="Pladsholder til billede 7">
            <a:hlinkClick r:id="rId4"/>
            <a:extLst>
              <a:ext uri="{FF2B5EF4-FFF2-40B4-BE49-F238E27FC236}">
                <a16:creationId xmlns:a16="http://schemas.microsoft.com/office/drawing/2014/main" id="{44974B6D-D72D-4A07-BF58-0206EFA9B6A0}"/>
              </a:ext>
            </a:extLst>
          </p:cNvPr>
          <p:cNvPicPr>
            <a:picLocks noGrp="1" noChangeAspect="1"/>
          </p:cNvPicPr>
          <p:nvPr>
            <p:ph type="pic" sz="quarter" idx="34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23546" y="1016089"/>
            <a:ext cx="3600000" cy="1346883"/>
          </a:xfrm>
          <a:prstGeom prst="rect">
            <a:avLst/>
          </a:prstGeom>
        </p:spPr>
      </p:pic>
      <p:sp>
        <p:nvSpPr>
          <p:cNvPr id="6" name="Titel 5">
            <a:extLst>
              <a:ext uri="{FF2B5EF4-FFF2-40B4-BE49-F238E27FC236}">
                <a16:creationId xmlns:a16="http://schemas.microsoft.com/office/drawing/2014/main" id="{5DDBC866-2AFD-4CE7-A264-2AC965EA3A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/>
              <a:t>De nyeste resultater fra landsforsøg med hestebønner</a:t>
            </a:r>
            <a:endParaRPr lang="da-DK" dirty="0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600A9DA0-2C3C-43EF-A171-83D87D76A94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54038" y="4308567"/>
            <a:ext cx="5550842" cy="1440000"/>
          </a:xfrm>
        </p:spPr>
        <p:txBody>
          <a:bodyPr/>
          <a:lstStyle/>
          <a:p>
            <a:r>
              <a:rPr lang="da-DK" dirty="0"/>
              <a:t>Jon Birger Pedersen</a:t>
            </a:r>
          </a:p>
          <a:p>
            <a:r>
              <a:rPr lang="da-DK" dirty="0" err="1"/>
              <a:t>PlanteInnovation</a:t>
            </a:r>
            <a:endParaRPr lang="da-DK" dirty="0"/>
          </a:p>
          <a:p>
            <a:r>
              <a:rPr lang="da-DK" dirty="0"/>
              <a:t>16. januar 2018</a:t>
            </a:r>
          </a:p>
        </p:txBody>
      </p:sp>
    </p:spTree>
    <p:extLst>
      <p:ext uri="{BB962C8B-B14F-4D97-AF65-F5344CB8AC3E}">
        <p14:creationId xmlns:p14="http://schemas.microsoft.com/office/powerpoint/2010/main" val="2657086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6040B-F2CA-49F5-8926-6A55DED1E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Høsttidspunktet – en udfordring i hestebønner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F3C517C-A337-4D0A-9083-BEDD4F6640F6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da-DK" dirty="0"/>
              <a:t>Hvad påvirker høsttidspunktet:</a:t>
            </a:r>
          </a:p>
          <a:p>
            <a:pPr lvl="1"/>
            <a:r>
              <a:rPr lang="da-DK" dirty="0"/>
              <a:t>Sort</a:t>
            </a:r>
          </a:p>
          <a:p>
            <a:pPr lvl="1"/>
            <a:r>
              <a:rPr lang="da-DK" dirty="0" err="1"/>
              <a:t>Sådato</a:t>
            </a:r>
            <a:endParaRPr lang="da-DK" dirty="0"/>
          </a:p>
          <a:p>
            <a:pPr lvl="1"/>
            <a:r>
              <a:rPr lang="da-DK" dirty="0"/>
              <a:t>Vejret i vækstsæsonen og ved høst</a:t>
            </a:r>
          </a:p>
          <a:p>
            <a:pPr lvl="1"/>
            <a:r>
              <a:rPr lang="da-DK" dirty="0"/>
              <a:t>Nedvisning</a:t>
            </a:r>
          </a:p>
          <a:p>
            <a:pPr lvl="1"/>
            <a:endParaRPr lang="da-DK" dirty="0"/>
          </a:p>
          <a:p>
            <a:r>
              <a:rPr lang="da-DK" dirty="0"/>
              <a:t>Tidlig høst:</a:t>
            </a:r>
          </a:p>
          <a:p>
            <a:pPr lvl="1"/>
            <a:r>
              <a:rPr lang="da-DK" dirty="0"/>
              <a:t>Længere høstdage</a:t>
            </a:r>
          </a:p>
          <a:p>
            <a:pPr lvl="1"/>
            <a:r>
              <a:rPr lang="da-DK" dirty="0"/>
              <a:t>Større chance for tørt frø</a:t>
            </a:r>
          </a:p>
          <a:p>
            <a:pPr lvl="1"/>
            <a:r>
              <a:rPr lang="da-DK" dirty="0"/>
              <a:t>Bedre tid til såning af vintersæd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808A547-56D2-4542-BB4B-22B3D49C8D7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E879F9ED-2691-45C5-BF58-BA0E6E7382D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3503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1195CF-61C9-4F1F-945F-FC94220B7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Forsøg med nedvisningstider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074934A-D7C1-4B33-B0C1-E4DDF44EC347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a-DK" dirty="0"/>
              <a:t>Ingen nedvisning, høstes samtidig med led 2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Nedvisning omkring 20. august, uanset udvikling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Ingen nedvisning, høstes samtidig med led 4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Nedvisning når ca. 75% af bælgene har skiftet farve til helt sort</a:t>
            </a:r>
          </a:p>
          <a:p>
            <a:pPr marL="514350" indent="-514350">
              <a:buFont typeface="+mj-lt"/>
              <a:buAutoNum type="arabicPeriod"/>
            </a:pPr>
            <a:endParaRPr lang="da-DK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FB069BD-337C-433D-9EF0-24C00F39391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C30EF16B-AF5E-4E4C-AA79-8937545B15C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32650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626363-AE7B-495D-9A61-3F6FF780A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Nedvisning af hestebønner, en mulighed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B63A35D-33CC-4373-B254-464343221D2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922533C-52EE-40CB-8222-167ADE0B443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FE46D0AA-6772-4C00-AEF4-20473978CC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0623435"/>
              </p:ext>
            </p:extLst>
          </p:nvPr>
        </p:nvGraphicFramePr>
        <p:xfrm>
          <a:off x="1095022" y="1038578"/>
          <a:ext cx="8906934" cy="558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kstfelt 5">
            <a:extLst>
              <a:ext uri="{FF2B5EF4-FFF2-40B4-BE49-F238E27FC236}">
                <a16:creationId xmlns:a16="http://schemas.microsoft.com/office/drawing/2014/main" id="{3AB79E88-D327-4BC2-ABE6-753761D011F0}"/>
              </a:ext>
            </a:extLst>
          </p:cNvPr>
          <p:cNvSpPr txBox="1"/>
          <p:nvPr/>
        </p:nvSpPr>
        <p:spPr>
          <a:xfrm>
            <a:off x="2209761" y="1309511"/>
            <a:ext cx="295768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2000" dirty="0"/>
              <a:t>Ens høsttid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07CA5AD-E87E-4DDE-8249-64B0B6710128}"/>
              </a:ext>
            </a:extLst>
          </p:cNvPr>
          <p:cNvSpPr txBox="1"/>
          <p:nvPr/>
        </p:nvSpPr>
        <p:spPr>
          <a:xfrm>
            <a:off x="5370726" y="1296000"/>
            <a:ext cx="295768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2000" dirty="0"/>
              <a:t>Forskellig høsttid</a:t>
            </a:r>
          </a:p>
        </p:txBody>
      </p:sp>
    </p:spTree>
    <p:extLst>
      <p:ext uri="{BB962C8B-B14F-4D97-AF65-F5344CB8AC3E}">
        <p14:creationId xmlns:p14="http://schemas.microsoft.com/office/powerpoint/2010/main" val="1559853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626363-AE7B-495D-9A61-3F6FF780A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Nedvisning af hestebønner, en mulighed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B63A35D-33CC-4373-B254-464343221D2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922533C-52EE-40CB-8222-167ADE0B443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FE46D0AA-6772-4C00-AEF4-20473978CC96}"/>
              </a:ext>
            </a:extLst>
          </p:cNvPr>
          <p:cNvGraphicFramePr>
            <a:graphicFrameLocks/>
          </p:cNvGraphicFramePr>
          <p:nvPr/>
        </p:nvGraphicFramePr>
        <p:xfrm>
          <a:off x="1095022" y="1038578"/>
          <a:ext cx="8906934" cy="558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kstfelt 8">
            <a:extLst>
              <a:ext uri="{FF2B5EF4-FFF2-40B4-BE49-F238E27FC236}">
                <a16:creationId xmlns:a16="http://schemas.microsoft.com/office/drawing/2014/main" id="{16F0D63D-E400-4983-8203-95EBA92F62A1}"/>
              </a:ext>
            </a:extLst>
          </p:cNvPr>
          <p:cNvSpPr txBox="1"/>
          <p:nvPr/>
        </p:nvSpPr>
        <p:spPr>
          <a:xfrm>
            <a:off x="2024574" y="1309511"/>
            <a:ext cx="295768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2000" dirty="0"/>
              <a:t>Ens høsttid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347B37D-DEF2-4FC4-8850-AF5EFC5080F1}"/>
              </a:ext>
            </a:extLst>
          </p:cNvPr>
          <p:cNvSpPr txBox="1"/>
          <p:nvPr/>
        </p:nvSpPr>
        <p:spPr>
          <a:xfrm>
            <a:off x="4851293" y="1296000"/>
            <a:ext cx="295768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2000" dirty="0"/>
              <a:t>Forskellig høsttid</a:t>
            </a:r>
          </a:p>
        </p:txBody>
      </p:sp>
    </p:spTree>
    <p:extLst>
      <p:ext uri="{BB962C8B-B14F-4D97-AF65-F5344CB8AC3E}">
        <p14:creationId xmlns:p14="http://schemas.microsoft.com/office/powerpoint/2010/main" val="3998412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2DBC5-689D-4173-B9AB-77A200C97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1. års forsøg antyder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1FC0D48-665B-4DD7-A021-336F94655898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da-DK" dirty="0"/>
              <a:t>Relativt tidlig nedvisning koster ikke ret meget udbytte</a:t>
            </a:r>
          </a:p>
          <a:p>
            <a:endParaRPr lang="da-DK" dirty="0"/>
          </a:p>
          <a:p>
            <a:r>
              <a:rPr lang="da-DK" dirty="0"/>
              <a:t>Men det viser også:</a:t>
            </a:r>
          </a:p>
          <a:p>
            <a:pPr lvl="1"/>
            <a:r>
              <a:rPr lang="da-DK" dirty="0"/>
              <a:t>Hestebønner ser ikke ud til at være særligt spildsomme</a:t>
            </a:r>
          </a:p>
          <a:p>
            <a:pPr lvl="1"/>
            <a:endParaRPr lang="da-DK" dirty="0"/>
          </a:p>
          <a:p>
            <a:r>
              <a:rPr lang="da-DK" dirty="0"/>
              <a:t>Vi arbejder videre med spørgsmålet</a:t>
            </a:r>
          </a:p>
          <a:p>
            <a:endParaRPr lang="da-DK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6A0D895-53D4-4C66-B8B7-B09F55693D9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20E57185-023E-434C-8BF0-F388D62DAC5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4436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080BE00-C75D-4662-A3AB-45B686CDF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Vinterhestebønner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99B4536-8D87-494F-AE58-13E8CC5E21A7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42925" y="1549399"/>
            <a:ext cx="9385731" cy="4770378"/>
          </a:xfrm>
        </p:spPr>
        <p:txBody>
          <a:bodyPr/>
          <a:lstStyle/>
          <a:p>
            <a:r>
              <a:rPr lang="da-DK" dirty="0"/>
              <a:t>Dyrkes en del i eksempelvis UK</a:t>
            </a:r>
          </a:p>
          <a:p>
            <a:r>
              <a:rPr lang="da-DK" dirty="0"/>
              <a:t>Kan de dyrkes i DK?</a:t>
            </a:r>
          </a:p>
          <a:p>
            <a:pPr lvl="1"/>
            <a:r>
              <a:rPr lang="da-DK" dirty="0"/>
              <a:t>Prøvet før men problemer med udvintring</a:t>
            </a:r>
          </a:p>
          <a:p>
            <a:pPr lvl="1"/>
            <a:r>
              <a:rPr lang="da-DK" dirty="0"/>
              <a:t>Sanerer ikke sædskiftet på samme måde som vårhestebønner</a:t>
            </a:r>
          </a:p>
          <a:p>
            <a:pPr lvl="1"/>
            <a:endParaRPr lang="da-DK" dirty="0"/>
          </a:p>
          <a:p>
            <a:pPr lvl="1"/>
            <a:endParaRPr lang="da-DK" dirty="0"/>
          </a:p>
          <a:p>
            <a:r>
              <a:rPr lang="da-DK" dirty="0"/>
              <a:t>I forsøg til høst 2017, såning efter 1. oktober</a:t>
            </a:r>
          </a:p>
          <a:p>
            <a:pPr lvl="1"/>
            <a:r>
              <a:rPr lang="da-DK" dirty="0"/>
              <a:t>5 forsøg anlagt</a:t>
            </a:r>
          </a:p>
          <a:p>
            <a:pPr lvl="2"/>
            <a:r>
              <a:rPr lang="da-DK" sz="2400" dirty="0"/>
              <a:t>5 forsøg høstet</a:t>
            </a:r>
          </a:p>
          <a:p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C6FC0B37-E434-4199-AD29-989008B41C0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CE7105D-A1EA-4767-BE57-11EAE921206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0AB5A6B9-7CC0-4EBC-BEAE-177558652D1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81683" y="-115747"/>
            <a:ext cx="4166920" cy="275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329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44712A-AE9B-4E04-9001-BD72F2D22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000" y="392885"/>
            <a:ext cx="11891119" cy="711638"/>
          </a:xfrm>
        </p:spPr>
        <p:txBody>
          <a:bodyPr/>
          <a:lstStyle/>
          <a:p>
            <a:r>
              <a:rPr lang="en-US" dirty="0" err="1"/>
              <a:t>Udbytte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udsædsmængder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vinterhestebønner</a:t>
            </a:r>
            <a:r>
              <a:rPr lang="en-US" dirty="0"/>
              <a:t>, 2017, 5 </a:t>
            </a:r>
            <a:r>
              <a:rPr lang="en-US" dirty="0" err="1"/>
              <a:t>forsøg</a:t>
            </a:r>
            <a:br>
              <a:rPr lang="en-US" dirty="0"/>
            </a:br>
            <a:endParaRPr lang="da-DK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9720CDC-0EE6-46BF-9E75-49DAD4DEEC8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EBCAB6A-97F6-4A12-8A4E-46E8C21BD54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74C8BCA-96E4-4E20-9304-7814E2EDB3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0179689"/>
              </p:ext>
            </p:extLst>
          </p:nvPr>
        </p:nvGraphicFramePr>
        <p:xfrm>
          <a:off x="1250067" y="988056"/>
          <a:ext cx="8762034" cy="5869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0329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ladsholder til billede 9">
            <a:extLst>
              <a:ext uri="{FF2B5EF4-FFF2-40B4-BE49-F238E27FC236}">
                <a16:creationId xmlns:a16="http://schemas.microsoft.com/office/drawing/2014/main" id="{EB260EB8-294C-4190-9F32-0ED38CEC5C5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1" name="Tekstfelt 10">
            <a:extLst>
              <a:ext uri="{FF2B5EF4-FFF2-40B4-BE49-F238E27FC236}">
                <a16:creationId xmlns:a16="http://schemas.microsoft.com/office/drawing/2014/main" id="{27B7437C-F146-4C9D-BB13-52C373F02428}"/>
              </a:ext>
            </a:extLst>
          </p:cNvPr>
          <p:cNvSpPr txBox="1"/>
          <p:nvPr/>
        </p:nvSpPr>
        <p:spPr>
          <a:xfrm>
            <a:off x="936978" y="1083733"/>
            <a:ext cx="9629422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5400" dirty="0"/>
              <a:t>Vi ses i hestebønnerne i 2018</a:t>
            </a:r>
          </a:p>
          <a:p>
            <a:endParaRPr lang="da-DK" sz="5400" dirty="0"/>
          </a:p>
        </p:txBody>
      </p:sp>
    </p:spTree>
    <p:extLst>
      <p:ext uri="{BB962C8B-B14F-4D97-AF65-F5344CB8AC3E}">
        <p14:creationId xmlns:p14="http://schemas.microsoft.com/office/powerpoint/2010/main" val="2368645032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billede 6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ladsholder til diasnummer 3"/>
          <p:cNvSpPr>
            <a:spLocks noGrp="1"/>
          </p:cNvSpPr>
          <p:nvPr>
            <p:ph type="sldNum" sz="quarter" idx="4294967295"/>
          </p:nvPr>
        </p:nvSpPr>
        <p:spPr>
          <a:xfrm>
            <a:off x="0" y="6487584"/>
            <a:ext cx="948143" cy="364067"/>
          </a:xfrm>
        </p:spPr>
        <p:txBody>
          <a:bodyPr/>
          <a:lstStyle/>
          <a:p>
            <a:pPr>
              <a:defRPr/>
            </a:pPr>
            <a:fld id="{C21184CA-CF82-4A4F-89A8-CEF063EB752F}" type="slidenum">
              <a:rPr lang="da-DK" smtClean="0"/>
              <a:pPr>
                <a:defRPr/>
              </a:pPr>
              <a:t>2</a:t>
            </a:fld>
            <a:r>
              <a:rPr lang="da-DK">
                <a:solidFill>
                  <a:schemeClr val="bg1"/>
                </a:solidFill>
              </a:rPr>
              <a:t>..</a:t>
            </a:r>
            <a:endParaRPr lang="da-DK" dirty="0"/>
          </a:p>
        </p:txBody>
      </p:sp>
      <p:graphicFrame>
        <p:nvGraphicFramePr>
          <p:cNvPr id="8" name="Diagra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2324563"/>
              </p:ext>
            </p:extLst>
          </p:nvPr>
        </p:nvGraphicFramePr>
        <p:xfrm>
          <a:off x="0" y="0"/>
          <a:ext cx="12047093" cy="669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8560073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6E090A-AB10-4B41-BBDC-F8BB34857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92" y="392885"/>
            <a:ext cx="10699486" cy="711638"/>
          </a:xfrm>
        </p:spPr>
        <p:txBody>
          <a:bodyPr/>
          <a:lstStyle/>
          <a:p>
            <a:r>
              <a:rPr lang="da-DK" dirty="0"/>
              <a:t>Øget interesse for dyrkning – øget efterspørgsel efter viden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1AFDD9D-12B0-4C79-A38F-98D85B46C3F0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da-DK" dirty="0"/>
              <a:t>Sortsforsøg:</a:t>
            </a:r>
          </a:p>
          <a:p>
            <a:pPr lvl="1"/>
            <a:r>
              <a:rPr lang="da-DK" dirty="0"/>
              <a:t>Fra 7 sorter i 2015 til 13 sorter i 2017</a:t>
            </a:r>
          </a:p>
          <a:p>
            <a:pPr lvl="1"/>
            <a:r>
              <a:rPr lang="da-DK" dirty="0"/>
              <a:t>2 danske forædlere satser sammen med universiteterne på at forædle hestebønner</a:t>
            </a:r>
          </a:p>
          <a:p>
            <a:endParaRPr lang="da-DK" dirty="0"/>
          </a:p>
          <a:p>
            <a:r>
              <a:rPr lang="da-DK" dirty="0"/>
              <a:t>Andre forsøg:</a:t>
            </a:r>
          </a:p>
          <a:p>
            <a:pPr lvl="1"/>
            <a:r>
              <a:rPr lang="da-DK" dirty="0"/>
              <a:t>Dyrkning</a:t>
            </a:r>
          </a:p>
          <a:p>
            <a:pPr lvl="2"/>
            <a:r>
              <a:rPr lang="da-DK" dirty="0"/>
              <a:t>Udsædsmængder og sådybde</a:t>
            </a:r>
          </a:p>
          <a:p>
            <a:pPr lvl="2"/>
            <a:r>
              <a:rPr lang="da-DK" dirty="0"/>
              <a:t>Nedvisning og høst</a:t>
            </a:r>
          </a:p>
          <a:p>
            <a:pPr lvl="2"/>
            <a:r>
              <a:rPr lang="da-DK" dirty="0"/>
              <a:t>Vinterhestebønner</a:t>
            </a:r>
          </a:p>
          <a:p>
            <a:pPr marL="252000" lvl="1" indent="0">
              <a:buNone/>
            </a:pPr>
            <a:endParaRPr lang="da-DK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F100A0F-A537-4755-A981-638C7F8167E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6C124D22-1587-45EF-8AB2-5DE4D2DD614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652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371947-E0D4-4F29-B1E1-797C50C6A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92" y="392885"/>
            <a:ext cx="11385983" cy="711638"/>
          </a:xfrm>
        </p:spPr>
        <p:txBody>
          <a:bodyPr/>
          <a:lstStyle/>
          <a:p>
            <a:r>
              <a:rPr lang="da-DK" dirty="0"/>
              <a:t>Landsforsøg med hestebønnesorter, 2015-2017, hkg pr. ha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11EAA5D-C1FD-41E4-BC60-AFAAC98CABA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943C2B56-E83F-4FE7-BE49-9AEA177D72C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12" name="Pladsholder til indhold 11">
            <a:extLst>
              <a:ext uri="{FF2B5EF4-FFF2-40B4-BE49-F238E27FC236}">
                <a16:creationId xmlns:a16="http://schemas.microsoft.com/office/drawing/2014/main" id="{8B37D341-DBEB-48AB-940B-B40C7EAABF44}"/>
              </a:ext>
            </a:extLst>
          </p:cNvPr>
          <p:cNvGraphicFramePr>
            <a:graphicFrameLocks noGrp="1"/>
          </p:cNvGraphicFramePr>
          <p:nvPr>
            <p:ph sz="quarter" idx="21"/>
            <p:extLst>
              <p:ext uri="{D42A27DB-BD31-4B8C-83A1-F6EECF244321}">
                <p14:modId xmlns:p14="http://schemas.microsoft.com/office/powerpoint/2010/main" val="3008447577"/>
              </p:ext>
            </p:extLst>
          </p:nvPr>
        </p:nvGraphicFramePr>
        <p:xfrm>
          <a:off x="828681" y="1133099"/>
          <a:ext cx="10172700" cy="48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175">
                  <a:extLst>
                    <a:ext uri="{9D8B030D-6E8A-4147-A177-3AD203B41FA5}">
                      <a16:colId xmlns:a16="http://schemas.microsoft.com/office/drawing/2014/main" val="3080305043"/>
                    </a:ext>
                  </a:extLst>
                </a:gridCol>
                <a:gridCol w="2543175">
                  <a:extLst>
                    <a:ext uri="{9D8B030D-6E8A-4147-A177-3AD203B41FA5}">
                      <a16:colId xmlns:a16="http://schemas.microsoft.com/office/drawing/2014/main" val="2721381273"/>
                    </a:ext>
                  </a:extLst>
                </a:gridCol>
                <a:gridCol w="2543175">
                  <a:extLst>
                    <a:ext uri="{9D8B030D-6E8A-4147-A177-3AD203B41FA5}">
                      <a16:colId xmlns:a16="http://schemas.microsoft.com/office/drawing/2014/main" val="2184652596"/>
                    </a:ext>
                  </a:extLst>
                </a:gridCol>
                <a:gridCol w="2543175">
                  <a:extLst>
                    <a:ext uri="{9D8B030D-6E8A-4147-A177-3AD203B41FA5}">
                      <a16:colId xmlns:a16="http://schemas.microsoft.com/office/drawing/2014/main" val="962885404"/>
                    </a:ext>
                  </a:extLst>
                </a:gridCol>
              </a:tblGrid>
              <a:tr h="611870">
                <a:tc>
                  <a:txBody>
                    <a:bodyPr/>
                    <a:lstStyle/>
                    <a:p>
                      <a:pPr algn="l" fontAlgn="b"/>
                      <a:endParaRPr lang="da-DK" sz="3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82929546"/>
                  </a:ext>
                </a:extLst>
              </a:tr>
              <a:tr h="611870">
                <a:tc>
                  <a:txBody>
                    <a:bodyPr/>
                    <a:lstStyle/>
                    <a:p>
                      <a:pPr algn="l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Fanfare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58,5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62,3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83,3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41668355"/>
                  </a:ext>
                </a:extLst>
              </a:tr>
              <a:tr h="611870">
                <a:tc>
                  <a:txBody>
                    <a:bodyPr/>
                    <a:lstStyle/>
                    <a:p>
                      <a:pPr algn="l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Lynx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64,0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84,7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48156323"/>
                  </a:ext>
                </a:extLst>
              </a:tr>
              <a:tr h="611870">
                <a:tc>
                  <a:txBody>
                    <a:bodyPr/>
                    <a:lstStyle/>
                    <a:p>
                      <a:pPr algn="l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Boxer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59,1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80,7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43906444"/>
                  </a:ext>
                </a:extLst>
              </a:tr>
              <a:tr h="611870">
                <a:tc>
                  <a:txBody>
                    <a:bodyPr/>
                    <a:lstStyle/>
                    <a:p>
                      <a:pPr algn="l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Fuego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58,8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65,0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80,4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8317596"/>
                  </a:ext>
                </a:extLst>
              </a:tr>
              <a:tr h="611870">
                <a:tc>
                  <a:txBody>
                    <a:bodyPr/>
                    <a:lstStyle/>
                    <a:p>
                      <a:pPr algn="l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Vertigo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56,4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80,4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30853646"/>
                  </a:ext>
                </a:extLst>
              </a:tr>
              <a:tr h="611870">
                <a:tc>
                  <a:txBody>
                    <a:bodyPr/>
                    <a:lstStyle/>
                    <a:p>
                      <a:pPr algn="l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Taifun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54,7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53,6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75,6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2963812"/>
                  </a:ext>
                </a:extLst>
              </a:tr>
              <a:tr h="611870">
                <a:tc>
                  <a:txBody>
                    <a:bodyPr/>
                    <a:lstStyle/>
                    <a:p>
                      <a:pPr algn="l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Tiffany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a-DK" sz="3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64,6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80,7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486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70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56C1D5-538A-49E2-A6F6-501698656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912" y="321445"/>
            <a:ext cx="11660621" cy="711638"/>
          </a:xfrm>
        </p:spPr>
        <p:txBody>
          <a:bodyPr/>
          <a:lstStyle/>
          <a:p>
            <a:r>
              <a:rPr lang="da-DK" dirty="0"/>
              <a:t>Landsforsøg med hestebønnesorter, 2017, udvalg af sorter</a:t>
            </a:r>
          </a:p>
        </p:txBody>
      </p:sp>
      <p:graphicFrame>
        <p:nvGraphicFramePr>
          <p:cNvPr id="6" name="Pladsholder til indhold 5">
            <a:extLst>
              <a:ext uri="{FF2B5EF4-FFF2-40B4-BE49-F238E27FC236}">
                <a16:creationId xmlns:a16="http://schemas.microsoft.com/office/drawing/2014/main" id="{23AE2696-4E49-4A34-BB58-04D3AC839ACE}"/>
              </a:ext>
            </a:extLst>
          </p:cNvPr>
          <p:cNvGraphicFramePr>
            <a:graphicFrameLocks noGrp="1"/>
          </p:cNvGraphicFramePr>
          <p:nvPr>
            <p:ph sz="quarter" idx="21"/>
            <p:extLst>
              <p:ext uri="{D42A27DB-BD31-4B8C-83A1-F6EECF244321}">
                <p14:modId xmlns:p14="http://schemas.microsoft.com/office/powerpoint/2010/main" val="2685757338"/>
              </p:ext>
            </p:extLst>
          </p:nvPr>
        </p:nvGraphicFramePr>
        <p:xfrm>
          <a:off x="814384" y="1033083"/>
          <a:ext cx="10058406" cy="5096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1">
                  <a:extLst>
                    <a:ext uri="{9D8B030D-6E8A-4147-A177-3AD203B41FA5}">
                      <a16:colId xmlns:a16="http://schemas.microsoft.com/office/drawing/2014/main" val="3069894404"/>
                    </a:ext>
                  </a:extLst>
                </a:gridCol>
                <a:gridCol w="1676401">
                  <a:extLst>
                    <a:ext uri="{9D8B030D-6E8A-4147-A177-3AD203B41FA5}">
                      <a16:colId xmlns:a16="http://schemas.microsoft.com/office/drawing/2014/main" val="308930925"/>
                    </a:ext>
                  </a:extLst>
                </a:gridCol>
                <a:gridCol w="1676401">
                  <a:extLst>
                    <a:ext uri="{9D8B030D-6E8A-4147-A177-3AD203B41FA5}">
                      <a16:colId xmlns:a16="http://schemas.microsoft.com/office/drawing/2014/main" val="307656854"/>
                    </a:ext>
                  </a:extLst>
                </a:gridCol>
                <a:gridCol w="1676401">
                  <a:extLst>
                    <a:ext uri="{9D8B030D-6E8A-4147-A177-3AD203B41FA5}">
                      <a16:colId xmlns:a16="http://schemas.microsoft.com/office/drawing/2014/main" val="1318593483"/>
                    </a:ext>
                  </a:extLst>
                </a:gridCol>
                <a:gridCol w="1676401">
                  <a:extLst>
                    <a:ext uri="{9D8B030D-6E8A-4147-A177-3AD203B41FA5}">
                      <a16:colId xmlns:a16="http://schemas.microsoft.com/office/drawing/2014/main" val="187996171"/>
                    </a:ext>
                  </a:extLst>
                </a:gridCol>
                <a:gridCol w="1676401">
                  <a:extLst>
                    <a:ext uri="{9D8B030D-6E8A-4147-A177-3AD203B41FA5}">
                      <a16:colId xmlns:a16="http://schemas.microsoft.com/office/drawing/2014/main" val="1722148919"/>
                    </a:ext>
                  </a:extLst>
                </a:gridCol>
              </a:tblGrid>
              <a:tr h="1517866">
                <a:tc>
                  <a:txBody>
                    <a:bodyPr/>
                    <a:lstStyle/>
                    <a:p>
                      <a:pPr algn="l" fontAlgn="b"/>
                      <a:endParaRPr lang="da-DK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Udb</a:t>
                      </a:r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</a:t>
                      </a:r>
                      <a:r>
                        <a:rPr lang="da-DK" sz="3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forholds-tal</a:t>
                      </a:r>
                      <a:endParaRPr lang="da-DK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da-DK" sz="3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råpro</a:t>
                      </a:r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-tein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TKV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Dato for </a:t>
                      </a:r>
                      <a:r>
                        <a:rPr lang="da-DK" sz="3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moden-hed</a:t>
                      </a:r>
                      <a:endParaRPr lang="da-DK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Kar f. lejesæd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3558622"/>
                  </a:ext>
                </a:extLst>
              </a:tr>
              <a:tr h="511199">
                <a:tc>
                  <a:txBody>
                    <a:bodyPr/>
                    <a:lstStyle/>
                    <a:p>
                      <a:pPr algn="l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Fanfare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69917592"/>
                  </a:ext>
                </a:extLst>
              </a:tr>
              <a:tr h="511199">
                <a:tc>
                  <a:txBody>
                    <a:bodyPr/>
                    <a:lstStyle/>
                    <a:p>
                      <a:pPr algn="l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Lynx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19944153"/>
                  </a:ext>
                </a:extLst>
              </a:tr>
              <a:tr h="511199">
                <a:tc>
                  <a:txBody>
                    <a:bodyPr/>
                    <a:lstStyle/>
                    <a:p>
                      <a:pPr algn="l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Boxer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89600477"/>
                  </a:ext>
                </a:extLst>
              </a:tr>
              <a:tr h="511199">
                <a:tc>
                  <a:txBody>
                    <a:bodyPr/>
                    <a:lstStyle/>
                    <a:p>
                      <a:pPr algn="l" fontAlgn="b"/>
                      <a:r>
                        <a:rPr lang="da-DK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Tiffany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71080348"/>
                  </a:ext>
                </a:extLst>
              </a:tr>
              <a:tr h="511199">
                <a:tc>
                  <a:txBody>
                    <a:bodyPr/>
                    <a:lstStyle/>
                    <a:p>
                      <a:pPr algn="l" fontAlgn="b"/>
                      <a:r>
                        <a:rPr lang="da-DK" sz="3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Vertigo</a:t>
                      </a:r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6192399"/>
                  </a:ext>
                </a:extLst>
              </a:tr>
              <a:tr h="511199">
                <a:tc>
                  <a:txBody>
                    <a:bodyPr/>
                    <a:lstStyle/>
                    <a:p>
                      <a:pPr algn="l" fontAlgn="b"/>
                      <a:r>
                        <a:rPr lang="da-DK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Fuego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454990"/>
                  </a:ext>
                </a:extLst>
              </a:tr>
              <a:tr h="511199">
                <a:tc>
                  <a:txBody>
                    <a:bodyPr/>
                    <a:lstStyle/>
                    <a:p>
                      <a:pPr algn="l" fontAlgn="b"/>
                      <a:r>
                        <a:rPr lang="da-DK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Taifun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08080592"/>
                  </a:ext>
                </a:extLst>
              </a:tr>
            </a:tbl>
          </a:graphicData>
        </a:graphic>
      </p:graphicFrame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210F09A-9592-462C-BB66-00FBFA680D9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9D1C50A-49C9-4E2E-AFA4-919394A8100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3615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ED1739-E3D7-4FC1-9278-D654D7A28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Udsæd til foråret 2017?, Ha fremavl 2017 i DK:</a:t>
            </a:r>
          </a:p>
        </p:txBody>
      </p:sp>
      <p:graphicFrame>
        <p:nvGraphicFramePr>
          <p:cNvPr id="6" name="Pladsholder til indhold 5">
            <a:extLst>
              <a:ext uri="{FF2B5EF4-FFF2-40B4-BE49-F238E27FC236}">
                <a16:creationId xmlns:a16="http://schemas.microsoft.com/office/drawing/2014/main" id="{3F2F5790-B287-4052-987F-850B7FA5B5EA}"/>
              </a:ext>
            </a:extLst>
          </p:cNvPr>
          <p:cNvGraphicFramePr>
            <a:graphicFrameLocks noGrp="1"/>
          </p:cNvGraphicFramePr>
          <p:nvPr>
            <p:ph sz="quarter" idx="21"/>
            <p:extLst>
              <p:ext uri="{D42A27DB-BD31-4B8C-83A1-F6EECF244321}">
                <p14:modId xmlns:p14="http://schemas.microsoft.com/office/powerpoint/2010/main" val="490793049"/>
              </p:ext>
            </p:extLst>
          </p:nvPr>
        </p:nvGraphicFramePr>
        <p:xfrm>
          <a:off x="1185858" y="1192208"/>
          <a:ext cx="93853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7060">
                  <a:extLst>
                    <a:ext uri="{9D8B030D-6E8A-4147-A177-3AD203B41FA5}">
                      <a16:colId xmlns:a16="http://schemas.microsoft.com/office/drawing/2014/main" val="3388682267"/>
                    </a:ext>
                  </a:extLst>
                </a:gridCol>
                <a:gridCol w="1877060">
                  <a:extLst>
                    <a:ext uri="{9D8B030D-6E8A-4147-A177-3AD203B41FA5}">
                      <a16:colId xmlns:a16="http://schemas.microsoft.com/office/drawing/2014/main" val="2089591937"/>
                    </a:ext>
                  </a:extLst>
                </a:gridCol>
                <a:gridCol w="1877060">
                  <a:extLst>
                    <a:ext uri="{9D8B030D-6E8A-4147-A177-3AD203B41FA5}">
                      <a16:colId xmlns:a16="http://schemas.microsoft.com/office/drawing/2014/main" val="4144234666"/>
                    </a:ext>
                  </a:extLst>
                </a:gridCol>
                <a:gridCol w="1877060">
                  <a:extLst>
                    <a:ext uri="{9D8B030D-6E8A-4147-A177-3AD203B41FA5}">
                      <a16:colId xmlns:a16="http://schemas.microsoft.com/office/drawing/2014/main" val="4090446578"/>
                    </a:ext>
                  </a:extLst>
                </a:gridCol>
                <a:gridCol w="1877060">
                  <a:extLst>
                    <a:ext uri="{9D8B030D-6E8A-4147-A177-3AD203B41FA5}">
                      <a16:colId xmlns:a16="http://schemas.microsoft.com/office/drawing/2014/main" val="20063468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da-DK" sz="6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Præ-basis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Basis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1510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Lynx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4995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Fanfare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40187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Boxer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48753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Tiffany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64843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Vertigo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75966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Fuego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10270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a-DK" sz="3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Taifun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33912928"/>
                  </a:ext>
                </a:extLst>
              </a:tr>
            </a:tbl>
          </a:graphicData>
        </a:graphic>
      </p:graphicFrame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30B9419-6135-4BC3-8B76-1F0B82412BB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EA105026-0B27-46DB-9966-DF811B1E4D4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10845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1DFF8834-250A-4AA1-BCEE-26FFC1407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92" y="392885"/>
            <a:ext cx="10462886" cy="711638"/>
          </a:xfrm>
        </p:spPr>
        <p:txBody>
          <a:bodyPr/>
          <a:lstStyle/>
          <a:p>
            <a:r>
              <a:rPr lang="da-DK" dirty="0"/>
              <a:t>Udsædsmængder og sådybde 2015 – 2017, 8 forsøg</a:t>
            </a:r>
          </a:p>
        </p:txBody>
      </p:sp>
      <p:graphicFrame>
        <p:nvGraphicFramePr>
          <p:cNvPr id="9" name="Pladsholder til indhold 8">
            <a:extLst>
              <a:ext uri="{FF2B5EF4-FFF2-40B4-BE49-F238E27FC236}">
                <a16:creationId xmlns:a16="http://schemas.microsoft.com/office/drawing/2014/main" id="{BD604366-E5BA-43CD-B521-D6FB061466B4}"/>
              </a:ext>
            </a:extLst>
          </p:cNvPr>
          <p:cNvGraphicFramePr>
            <a:graphicFrameLocks noGrp="1"/>
          </p:cNvGraphicFramePr>
          <p:nvPr>
            <p:ph sz="quarter" idx="21"/>
            <p:extLst>
              <p:ext uri="{D42A27DB-BD31-4B8C-83A1-F6EECF244321}">
                <p14:modId xmlns:p14="http://schemas.microsoft.com/office/powerpoint/2010/main" val="1664290538"/>
              </p:ext>
            </p:extLst>
          </p:nvPr>
        </p:nvGraphicFramePr>
        <p:xfrm>
          <a:off x="364020" y="1869835"/>
          <a:ext cx="11669012" cy="3923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8898">
                  <a:extLst>
                    <a:ext uri="{9D8B030D-6E8A-4147-A177-3AD203B41FA5}">
                      <a16:colId xmlns:a16="http://schemas.microsoft.com/office/drawing/2014/main" val="3818475903"/>
                    </a:ext>
                  </a:extLst>
                </a:gridCol>
                <a:gridCol w="1294925">
                  <a:extLst>
                    <a:ext uri="{9D8B030D-6E8A-4147-A177-3AD203B41FA5}">
                      <a16:colId xmlns:a16="http://schemas.microsoft.com/office/drawing/2014/main" val="356399804"/>
                    </a:ext>
                  </a:extLst>
                </a:gridCol>
                <a:gridCol w="1579205">
                  <a:extLst>
                    <a:ext uri="{9D8B030D-6E8A-4147-A177-3AD203B41FA5}">
                      <a16:colId xmlns:a16="http://schemas.microsoft.com/office/drawing/2014/main" val="2678922625"/>
                    </a:ext>
                  </a:extLst>
                </a:gridCol>
                <a:gridCol w="1462169">
                  <a:extLst>
                    <a:ext uri="{9D8B030D-6E8A-4147-A177-3AD203B41FA5}">
                      <a16:colId xmlns:a16="http://schemas.microsoft.com/office/drawing/2014/main" val="332808441"/>
                    </a:ext>
                  </a:extLst>
                </a:gridCol>
                <a:gridCol w="1868557">
                  <a:extLst>
                    <a:ext uri="{9D8B030D-6E8A-4147-A177-3AD203B41FA5}">
                      <a16:colId xmlns:a16="http://schemas.microsoft.com/office/drawing/2014/main" val="1762488030"/>
                    </a:ext>
                  </a:extLst>
                </a:gridCol>
                <a:gridCol w="1546360">
                  <a:extLst>
                    <a:ext uri="{9D8B030D-6E8A-4147-A177-3AD203B41FA5}">
                      <a16:colId xmlns:a16="http://schemas.microsoft.com/office/drawing/2014/main" val="1256699156"/>
                    </a:ext>
                  </a:extLst>
                </a:gridCol>
                <a:gridCol w="1958898">
                  <a:extLst>
                    <a:ext uri="{9D8B030D-6E8A-4147-A177-3AD203B41FA5}">
                      <a16:colId xmlns:a16="http://schemas.microsoft.com/office/drawing/2014/main" val="1008832849"/>
                    </a:ext>
                  </a:extLst>
                </a:gridCol>
              </a:tblGrid>
              <a:tr h="943984">
                <a:tc>
                  <a:txBody>
                    <a:bodyPr/>
                    <a:lstStyle/>
                    <a:p>
                      <a:pPr algn="l" fontAlgn="ctr"/>
                      <a:r>
                        <a:rPr lang="da-D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Hestebønne</a:t>
                      </a:r>
                    </a:p>
                  </a:txBody>
                  <a:tcPr marL="10788" marR="10788" marT="107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Planter</a:t>
                      </a:r>
                    </a:p>
                    <a:p>
                      <a:pPr algn="ctr" fontAlgn="ctr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pr. m</a:t>
                      </a:r>
                      <a:r>
                        <a:rPr lang="da-DK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88" marR="10788" marT="107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Afgrødehøjde</a:t>
                      </a:r>
                    </a:p>
                    <a:p>
                      <a:pPr algn="ctr" fontAlgn="ctr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v. høst, cm</a:t>
                      </a:r>
                    </a:p>
                  </a:txBody>
                  <a:tcPr marL="10788" marR="10788" marT="107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Tusind-</a:t>
                      </a:r>
                      <a:b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da-DK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korns-</a:t>
                      </a:r>
                      <a:b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vægt, g</a:t>
                      </a:r>
                    </a:p>
                  </a:txBody>
                  <a:tcPr marL="10788" marR="10788" marT="107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Pct. </a:t>
                      </a:r>
                      <a:r>
                        <a:rPr lang="da-DK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råprotein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 tørstof</a:t>
                      </a:r>
                    </a:p>
                  </a:txBody>
                  <a:tcPr marL="10788" marR="10788" marT="107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Udbytte, hkg pr. ha</a:t>
                      </a:r>
                    </a:p>
                  </a:txBody>
                  <a:tcPr marL="10788" marR="10788" marT="107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Udbytte, hkg pr. ha, netto</a:t>
                      </a:r>
                      <a:r>
                        <a:rPr lang="nb-NO" sz="2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1)</a:t>
                      </a:r>
                      <a:endParaRPr lang="nb-NO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88" marR="10788" marT="10788" marB="0" anchor="ctr"/>
                </a:tc>
                <a:extLst>
                  <a:ext uri="{0D108BD9-81ED-4DB2-BD59-A6C34878D82A}">
                    <a16:rowId xmlns:a16="http://schemas.microsoft.com/office/drawing/2014/main" val="1396236292"/>
                  </a:ext>
                </a:extLst>
              </a:tr>
              <a:tr h="633021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spiredygtige frø pr. m</a:t>
                      </a:r>
                      <a:r>
                        <a:rPr lang="da-DK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</a:t>
                      </a: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</a:t>
                      </a: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45,6</a:t>
                      </a:r>
                    </a:p>
                  </a:txBody>
                  <a:tcPr marL="10788" marR="10788" marT="10788" marB="0" anchor="b"/>
                </a:tc>
                <a:extLst>
                  <a:ext uri="{0D108BD9-81ED-4DB2-BD59-A6C34878D82A}">
                    <a16:rowId xmlns:a16="http://schemas.microsoft.com/office/drawing/2014/main" val="3065396070"/>
                  </a:ext>
                </a:extLst>
              </a:tr>
              <a:tr h="633021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spiredygtige frø pr. m</a:t>
                      </a:r>
                      <a:r>
                        <a:rPr lang="da-DK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da-DK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</a:t>
                      </a: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</a:t>
                      </a: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55,5</a:t>
                      </a:r>
                    </a:p>
                  </a:txBody>
                  <a:tcPr marL="10788" marR="10788" marT="10788" marB="0" anchor="b"/>
                </a:tc>
                <a:extLst>
                  <a:ext uri="{0D108BD9-81ED-4DB2-BD59-A6C34878D82A}">
                    <a16:rowId xmlns:a16="http://schemas.microsoft.com/office/drawing/2014/main" val="2358575735"/>
                  </a:ext>
                </a:extLst>
              </a:tr>
              <a:tr h="633021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 spiredygtige frø pr. m</a:t>
                      </a:r>
                      <a:r>
                        <a:rPr lang="da-DK" sz="2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</a:t>
                      </a: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</a:t>
                      </a: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55,5</a:t>
                      </a:r>
                    </a:p>
                  </a:txBody>
                  <a:tcPr marL="10788" marR="10788" marT="10788" marB="0" anchor="b"/>
                </a:tc>
                <a:extLst>
                  <a:ext uri="{0D108BD9-81ED-4DB2-BD59-A6C34878D82A}">
                    <a16:rowId xmlns:a16="http://schemas.microsoft.com/office/drawing/2014/main" val="3828582253"/>
                  </a:ext>
                </a:extLst>
              </a:tr>
              <a:tr h="540476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LSD</a:t>
                      </a: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a-DK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a-DK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a-DK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a-DK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10788" marR="10788" marT="1078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a-DK" sz="2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788" marR="10788" marT="10788" marB="0" anchor="b"/>
                </a:tc>
                <a:extLst>
                  <a:ext uri="{0D108BD9-81ED-4DB2-BD59-A6C34878D82A}">
                    <a16:rowId xmlns:a16="http://schemas.microsoft.com/office/drawing/2014/main" val="3655924124"/>
                  </a:ext>
                </a:extLst>
              </a:tr>
              <a:tr h="540476">
                <a:tc gridSpan="7"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1)</a:t>
                      </a:r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Udbytte, korrigeret for forskelle i udsædsmængder. Pris på udsæd = 2,5 gange afgrødeprisen.</a:t>
                      </a:r>
                    </a:p>
                  </a:txBody>
                  <a:tcPr marL="92287" marR="92287" marT="46143" marB="46143" anchor="b"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047473"/>
                  </a:ext>
                </a:extLst>
              </a:tr>
            </a:tbl>
          </a:graphicData>
        </a:graphic>
      </p:graphicFrame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46E5A23F-BB23-4174-965B-C04F9CE7288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8352B24-97D1-4CE8-A8FD-7E41276BD39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8461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1DFF8834-250A-4AA1-BCEE-26FFC1407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92" y="392885"/>
            <a:ext cx="10462886" cy="711638"/>
          </a:xfrm>
        </p:spPr>
        <p:txBody>
          <a:bodyPr/>
          <a:lstStyle/>
          <a:p>
            <a:r>
              <a:rPr lang="da-DK" dirty="0"/>
              <a:t>Udsædsmængder og sådybde 2015 – 2017, 8 forsøg</a:t>
            </a:r>
          </a:p>
        </p:txBody>
      </p:sp>
      <p:graphicFrame>
        <p:nvGraphicFramePr>
          <p:cNvPr id="9" name="Pladsholder til indhold 8">
            <a:extLst>
              <a:ext uri="{FF2B5EF4-FFF2-40B4-BE49-F238E27FC236}">
                <a16:creationId xmlns:a16="http://schemas.microsoft.com/office/drawing/2014/main" id="{BD604366-E5BA-43CD-B521-D6FB061466B4}"/>
              </a:ext>
            </a:extLst>
          </p:cNvPr>
          <p:cNvGraphicFramePr>
            <a:graphicFrameLocks noGrp="1"/>
          </p:cNvGraphicFramePr>
          <p:nvPr>
            <p:ph sz="quarter" idx="21"/>
            <p:extLst>
              <p:ext uri="{D42A27DB-BD31-4B8C-83A1-F6EECF244321}">
                <p14:modId xmlns:p14="http://schemas.microsoft.com/office/powerpoint/2010/main" val="269213544"/>
              </p:ext>
            </p:extLst>
          </p:nvPr>
        </p:nvGraphicFramePr>
        <p:xfrm>
          <a:off x="1288360" y="1750567"/>
          <a:ext cx="9710114" cy="3383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8898">
                  <a:extLst>
                    <a:ext uri="{9D8B030D-6E8A-4147-A177-3AD203B41FA5}">
                      <a16:colId xmlns:a16="http://schemas.microsoft.com/office/drawing/2014/main" val="3818475903"/>
                    </a:ext>
                  </a:extLst>
                </a:gridCol>
                <a:gridCol w="1294925">
                  <a:extLst>
                    <a:ext uri="{9D8B030D-6E8A-4147-A177-3AD203B41FA5}">
                      <a16:colId xmlns:a16="http://schemas.microsoft.com/office/drawing/2014/main" val="356399804"/>
                    </a:ext>
                  </a:extLst>
                </a:gridCol>
                <a:gridCol w="1579205">
                  <a:extLst>
                    <a:ext uri="{9D8B030D-6E8A-4147-A177-3AD203B41FA5}">
                      <a16:colId xmlns:a16="http://schemas.microsoft.com/office/drawing/2014/main" val="2678922625"/>
                    </a:ext>
                  </a:extLst>
                </a:gridCol>
                <a:gridCol w="1462169">
                  <a:extLst>
                    <a:ext uri="{9D8B030D-6E8A-4147-A177-3AD203B41FA5}">
                      <a16:colId xmlns:a16="http://schemas.microsoft.com/office/drawing/2014/main" val="332808441"/>
                    </a:ext>
                  </a:extLst>
                </a:gridCol>
                <a:gridCol w="1868557">
                  <a:extLst>
                    <a:ext uri="{9D8B030D-6E8A-4147-A177-3AD203B41FA5}">
                      <a16:colId xmlns:a16="http://schemas.microsoft.com/office/drawing/2014/main" val="1762488030"/>
                    </a:ext>
                  </a:extLst>
                </a:gridCol>
                <a:gridCol w="1546360">
                  <a:extLst>
                    <a:ext uri="{9D8B030D-6E8A-4147-A177-3AD203B41FA5}">
                      <a16:colId xmlns:a16="http://schemas.microsoft.com/office/drawing/2014/main" val="1256699156"/>
                    </a:ext>
                  </a:extLst>
                </a:gridCol>
              </a:tblGrid>
              <a:tr h="943984">
                <a:tc>
                  <a:txBody>
                    <a:bodyPr/>
                    <a:lstStyle/>
                    <a:p>
                      <a:pPr algn="l" fontAlgn="ctr"/>
                      <a:r>
                        <a:rPr lang="da-DK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Hestebønne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Planter pr. m</a:t>
                      </a:r>
                      <a:r>
                        <a:rPr lang="da-DK" sz="2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da-DK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Afgrøde højde v. høst, cm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Tusind-</a:t>
                      </a:r>
                      <a:br>
                        <a:rPr lang="da-DK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da-DK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korns-</a:t>
                      </a:r>
                      <a:br>
                        <a:rPr lang="da-DK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da-DK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vægt, 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Pct. råprotein i tørstof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Udbytte, hkg pr. ha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96236292"/>
                  </a:ext>
                </a:extLst>
              </a:tr>
              <a:tr h="633021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cm sådybde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65396070"/>
                  </a:ext>
                </a:extLst>
              </a:tr>
              <a:tr h="633021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cm sådybde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58575735"/>
                  </a:ext>
                </a:extLst>
              </a:tr>
              <a:tr h="633021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cm sådybde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28582253"/>
                  </a:ext>
                </a:extLst>
              </a:tr>
              <a:tr h="540476"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LSD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ns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55924124"/>
                  </a:ext>
                </a:extLst>
              </a:tr>
            </a:tbl>
          </a:graphicData>
        </a:graphic>
      </p:graphicFrame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46E5A23F-BB23-4174-965B-C04F9CE7288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8352B24-97D1-4CE8-A8FD-7E41276BD39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7346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dsholder til indhold 6">
            <a:extLst>
              <a:ext uri="{FF2B5EF4-FFF2-40B4-BE49-F238E27FC236}">
                <a16:creationId xmlns:a16="http://schemas.microsoft.com/office/drawing/2014/main" id="{AE905D90-BA0A-4CB5-B8E9-E3489317951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Taleboble: oval 1">
            <a:extLst>
              <a:ext uri="{FF2B5EF4-FFF2-40B4-BE49-F238E27FC236}">
                <a16:creationId xmlns:a16="http://schemas.microsoft.com/office/drawing/2014/main" id="{FDB903A4-EC51-41AE-8F00-1699EC68E03B}"/>
              </a:ext>
            </a:extLst>
          </p:cNvPr>
          <p:cNvSpPr/>
          <p:nvPr/>
        </p:nvSpPr>
        <p:spPr>
          <a:xfrm>
            <a:off x="7518400" y="598311"/>
            <a:ext cx="3657600" cy="745068"/>
          </a:xfrm>
          <a:prstGeom prst="wedgeEllipseCallout">
            <a:avLst>
              <a:gd name="adj1" fmla="val -148729"/>
              <a:gd name="adj2" fmla="val 234402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00" dirty="0" err="1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4BAED8C7-2BB4-44A7-A9C0-D063C4761C8E}"/>
              </a:ext>
            </a:extLst>
          </p:cNvPr>
          <p:cNvSpPr txBox="1"/>
          <p:nvPr/>
        </p:nvSpPr>
        <p:spPr>
          <a:xfrm>
            <a:off x="7857066" y="781599"/>
            <a:ext cx="331893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000" dirty="0"/>
              <a:t>3 cm sådybde forår 2016</a:t>
            </a:r>
          </a:p>
        </p:txBody>
      </p:sp>
    </p:spTree>
    <p:extLst>
      <p:ext uri="{BB962C8B-B14F-4D97-AF65-F5344CB8AC3E}">
        <p14:creationId xmlns:p14="http://schemas.microsoft.com/office/powerpoint/2010/main" val="3362665310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LF PPT - SEGES">
  <a:themeElements>
    <a:clrScheme name="Landbrug &amp; Fødevarer">
      <a:dk1>
        <a:srgbClr val="000000"/>
      </a:dk1>
      <a:lt1>
        <a:sysClr val="window" lastClr="FFFFFF"/>
      </a:lt1>
      <a:dk2>
        <a:srgbClr val="09562C"/>
      </a:dk2>
      <a:lt2>
        <a:srgbClr val="FFFFFF"/>
      </a:lt2>
      <a:accent1>
        <a:srgbClr val="BF9C81"/>
      </a:accent1>
      <a:accent2>
        <a:srgbClr val="076471"/>
      </a:accent2>
      <a:accent3>
        <a:srgbClr val="C8C7B2"/>
      </a:accent3>
      <a:accent4>
        <a:srgbClr val="9DDCF9"/>
      </a:accent4>
      <a:accent5>
        <a:srgbClr val="000000"/>
      </a:accent5>
      <a:accent6>
        <a:srgbClr val="FFD800"/>
      </a:accent6>
      <a:hlink>
        <a:srgbClr val="076471"/>
      </a:hlink>
      <a:folHlink>
        <a:srgbClr val="09562C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LF PPT - Noget at leve af. Noget at leve for." id="{EE08C9D0-4B43-D145-8330-350B98634C70}" vid="{BA2C3FED-9AE9-2644-9B4E-02855FCF0C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Landbrugsinfo Artikelside" ma:contentTypeID="0x010100C568DB52D9D0A14D9B2FDCC96666E9F2007948130EC3DB064584E219954237AF3900242457EFB8B24247815D688C526CD44D00C26A9DBCB02B5C4DA1F017B836C045C00060750ADE2E6249BABB5C6118FC133DE800B6E1A9893ABA4670B08C14B9C53A30D300DFDD00033E6F28498F2F4F69AD32C836" ma:contentTypeVersion="99" ma:contentTypeDescription="Den primære contenttype der anvendes på Landbrugsinfo" ma:contentTypeScope="" ma:versionID="30268ccbfe6ffcf661d236a815070a3d">
  <xsd:schema xmlns:xsd="http://www.w3.org/2001/XMLSchema" xmlns:xs="http://www.w3.org/2001/XMLSchema" xmlns:p="http://schemas.microsoft.com/office/2006/metadata/properties" xmlns:ns1="http://schemas.microsoft.com/sharepoint/v3" xmlns:ns2="fc0fdba4-151c-4e55-9dcc-4c0be9bb72c9" xmlns:ns3="5aa14257-579e-4a1f-bbbb-3c8dd7393476" xmlns:ns4="303eeafb-7dff-46db-9396-e9c651f530ea" targetNamespace="http://schemas.microsoft.com/office/2006/metadata/properties" ma:root="true" ma:fieldsID="916f208cf76aba52891b1e3cd09b26c9" ns1:_="" ns2:_="" ns3:_="" ns4:_="">
    <xsd:import namespace="http://schemas.microsoft.com/sharepoint/v3"/>
    <xsd:import namespace="fc0fdba4-151c-4e55-9dcc-4c0be9bb72c9"/>
    <xsd:import namespace="5aa14257-579e-4a1f-bbbb-3c8dd7393476"/>
    <xsd:import namespace="303eeafb-7dff-46db-9396-e9c651f530ea"/>
    <xsd:element name="properties">
      <xsd:complexType>
        <xsd:sequence>
          <xsd:element name="documentManagement">
            <xsd:complexType>
              <xsd:all>
                <xsd:element ref="ns1:Comments"/>
                <xsd:element ref="ns1:PublishingStartDate" minOccurs="0"/>
                <xsd:element ref="ns1:PublishingExpirationDate" minOccurs="0"/>
                <xsd:element ref="ns1:PublishingContact" minOccurs="0"/>
                <xsd:element ref="ns1:PublishingContactEmail" minOccurs="0"/>
                <xsd:element ref="ns1:PublishingContactName" minOccurs="0"/>
                <xsd:element ref="ns1:PublishingContactPicture" minOccurs="0"/>
                <xsd:element ref="ns1:PublishingPageLayout" minOccurs="0"/>
                <xsd:element ref="ns1:PublishingVariationGroupID" minOccurs="0"/>
                <xsd:element ref="ns1:PublishingVariationRelationshipLinkFieldID" minOccurs="0"/>
                <xsd:element ref="ns1:PublishingRollupImage" minOccurs="0"/>
                <xsd:element ref="ns1:Audience" minOccurs="0"/>
                <xsd:element ref="ns1:PublishingPageImage" minOccurs="0"/>
                <xsd:element ref="ns1:PublishingPageContent" minOccurs="0"/>
                <xsd:element ref="ns1:SummaryLinks" minOccurs="0"/>
                <xsd:element ref="ns1:ArticleByLine" minOccurs="0"/>
                <xsd:element ref="ns1:ArticleStartDate" minOccurs="0"/>
                <xsd:element ref="ns1:PublishingImageCaption" minOccurs="0"/>
                <xsd:element ref="ns1:HeaderStyleDefinitions" minOccurs="0"/>
                <xsd:element ref="ns2:Ansvarligafdeling" minOccurs="0"/>
                <xsd:element ref="ns3:Forfattere" minOccurs="0"/>
                <xsd:element ref="ns2:Rettighedsgruppe"/>
                <xsd:element ref="ns3:Listekode" minOccurs="0"/>
                <xsd:element ref="ns3:Nummer" minOccurs="0"/>
                <xsd:element ref="ns3:Noegleord" minOccurs="0"/>
                <xsd:element ref="ns3:Informationsserie" minOccurs="0"/>
                <xsd:element ref="ns3:Bekraeftelsesdato" minOccurs="0"/>
                <xsd:element ref="ns3:Revisionsdato" minOccurs="0"/>
                <xsd:element ref="ns2:Afsender" minOccurs="0"/>
                <xsd:element ref="ns2:Arkiveringsdato"/>
                <xsd:element ref="ns2:Ingen_x0020_besked_x0020_ved_x0020_arkivering" minOccurs="0"/>
                <xsd:element ref="ns2:HideInRollups" minOccurs="0"/>
                <xsd:element ref="ns2:IsHiddenFromRollup" minOccurs="0"/>
                <xsd:element ref="ns1:DynamicPublishingContent0" minOccurs="0"/>
                <xsd:element ref="ns1:DynamicPublishingContent1" minOccurs="0"/>
                <xsd:element ref="ns1:DynamicPublishingContent2" minOccurs="0"/>
                <xsd:element ref="ns1:DynamicPublishingContent3" minOccurs="0"/>
                <xsd:element ref="ns1:DynamicPublishingContent4" minOccurs="0"/>
                <xsd:element ref="ns1:DynamicPublishingContent5" minOccurs="0"/>
                <xsd:element ref="ns3:Sorteringsorden" minOccurs="0"/>
                <xsd:element ref="ns2:EnclosureFor" minOccurs="0"/>
                <xsd:element ref="ns2:GammelURL" minOccurs="0"/>
                <xsd:element ref="ns2:NetSkabelonValue" minOccurs="0"/>
                <xsd:element ref="ns2:Projekter" minOccurs="0"/>
                <xsd:element ref="ns2:WebInfoSubjects" minOccurs="0"/>
                <xsd:element ref="ns2:HitCount" minOccurs="0"/>
                <xsd:element ref="ns2:PermalinkID" minOccurs="0"/>
                <xsd:element ref="ns2:WebInfoMultiSelect" minOccurs="0"/>
                <xsd:element ref="ns4:_dlc_DocId" minOccurs="0"/>
                <xsd:element ref="ns4:_dlc_DocIdUrl" minOccurs="0"/>
                <xsd:element ref="ns4:_dlc_DocIdPersistId" minOccurs="0"/>
                <xsd:element ref="ns1:DynamicPublishingContent6" minOccurs="0"/>
                <xsd:element ref="ns1:DynamicPublishingContent7" minOccurs="0"/>
                <xsd:element ref="ns1:DynamicPublishingContent8" minOccurs="0"/>
                <xsd:element ref="ns1:DynamicPublishingContent9" minOccurs="0"/>
                <xsd:element ref="ns1:DynamicPublishingContent10" minOccurs="0"/>
                <xsd:element ref="ns1:DynamicPublishingContent11" minOccurs="0"/>
                <xsd:element ref="ns1:DynamicPublishingContent12" minOccurs="0"/>
                <xsd:element ref="ns1:DynamicPublishingContent13" minOccurs="0"/>
                <xsd:element ref="ns1:DynamicPublishingContent14" minOccurs="0"/>
                <xsd:element ref="ns2:TaksonomiTaxHTField0" minOccurs="0"/>
                <xsd:element ref="ns4:TaxCatchAll" minOccurs="0"/>
                <xsd:element ref="ns4:TaxCatchAllLabel" minOccurs="0"/>
                <xsd:element ref="ns2:Bevillingsgivere" minOccurs="0"/>
                <xsd:element ref="ns2:FinanceYear" minOccurs="0"/>
                <xsd:element ref="ns2:WebInfoLawCodes" minOccurs="0"/>
                <xsd:element ref="ns2:Afrapportering" minOccurs="0"/>
                <xsd:element ref="ns3:Kontaktpersoner" minOccurs="0"/>
                <xsd:element ref="ns3:Skribenter" minOccurs="0"/>
                <xsd:element ref="ns2:Projec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omments" ma:index="8" ma:displayName="Beskrivelse" ma:internalName="Comments">
      <xsd:simpleType>
        <xsd:restriction base="dms:Note">
          <xsd:maxLength value="255"/>
        </xsd:restriction>
      </xsd:simpleType>
    </xsd:element>
    <xsd:element name="PublishingStartDate" ma:index="9" nillable="true" ma:displayName="Startdato for planlægning" ma:internalName="PublishingStartDate">
      <xsd:simpleType>
        <xsd:restriction base="dms:Unknown"/>
      </xsd:simpleType>
    </xsd:element>
    <xsd:element name="PublishingExpirationDate" ma:index="10" nillable="true" ma:displayName="Slutdato for planlægning" ma:internalName="PublishingExpirationDate">
      <xsd:simpleType>
        <xsd:restriction base="dms:Unknown"/>
      </xsd:simpleType>
    </xsd:element>
    <xsd:element name="PublishingContact" ma:index="11" nillable="true" ma:displayName="Kontaktperson" ma:list="UserInfo" ma:internalName="PublishingContact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ublishingContactEmail" ma:index="12" nillable="true" ma:displayName="E-mail-adresse på kontaktperson" ma:internalName="PublishingContactEmail">
      <xsd:simpleType>
        <xsd:restriction base="dms:Text">
          <xsd:maxLength value="255"/>
        </xsd:restriction>
      </xsd:simpleType>
    </xsd:element>
    <xsd:element name="PublishingContactName" ma:index="13" nillable="true" ma:displayName="Navn på kontaktperson" ma:internalName="PublishingContactName">
      <xsd:simpleType>
        <xsd:restriction base="dms:Text">
          <xsd:maxLength value="255"/>
        </xsd:restriction>
      </xsd:simpleType>
    </xsd:element>
    <xsd:element name="PublishingContactPicture" ma:index="14" nillable="true" ma:displayName="Billede af kontaktperson" ma:format="Image" ma:internalName="PublishingContactPictur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PublishingPageLayout" ma:index="15" nillable="true" ma:displayName="Sidelayout" ma:internalName="PublishingPageLayout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PublishingVariationGroupID" ma:index="16" nillable="true" ma:displayName="Variationsgruppe-id" ma:hidden="true" ma:internalName="PublishingVariationGroupID">
      <xsd:simpleType>
        <xsd:restriction base="dms:Text">
          <xsd:maxLength value="255"/>
        </xsd:restriction>
      </xsd:simpleType>
    </xsd:element>
    <xsd:element name="PublishingVariationRelationshipLinkFieldID" ma:index="17" nillable="true" ma:displayName="Relationshyperlink for variation" ma:hidden="true" ma:internalName="PublishingVariationRelationshipLinkFieldID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PublishingRollupImage" ma:index="18" nillable="true" ma:displayName="Opløftningsbillede" ma:internalName="PublishingRollupImage">
      <xsd:simpleType>
        <xsd:restriction base="dms:Unknown"/>
      </xsd:simpleType>
    </xsd:element>
    <xsd:element name="Audience" ma:index="19" nillable="true" ma:displayName="Målgrupper" ma:description="" ma:internalName="Audience">
      <xsd:simpleType>
        <xsd:restriction base="dms:Unknown"/>
      </xsd:simpleType>
    </xsd:element>
    <xsd:element name="PublishingPageImage" ma:index="20" nillable="true" ma:displayName="Sidebillede" ma:internalName="PublishingPageImage">
      <xsd:simpleType>
        <xsd:restriction base="dms:Unknown"/>
      </xsd:simpleType>
    </xsd:element>
    <xsd:element name="PublishingPageContent" ma:index="21" nillable="true" ma:displayName="Sideindhold" ma:internalName="PublishingPageContent">
      <xsd:simpleType>
        <xsd:restriction base="dms:Unknown"/>
      </xsd:simpleType>
    </xsd:element>
    <xsd:element name="SummaryLinks" ma:index="22" nillable="true" ma:displayName="Oversigtshyperlinks" ma:internalName="SummaryLinks">
      <xsd:simpleType>
        <xsd:restriction base="dms:Unknown"/>
      </xsd:simpleType>
    </xsd:element>
    <xsd:element name="ArticleByLine" ma:index="23" nillable="true" ma:displayName="Forfatterlinje" ma:internalName="ArticleByLine">
      <xsd:simpleType>
        <xsd:restriction base="dms:Text">
          <xsd:maxLength value="255"/>
        </xsd:restriction>
      </xsd:simpleType>
    </xsd:element>
    <xsd:element name="ArticleStartDate" ma:index="24" nillable="true" ma:displayName="Artikeldato" ma:format="DateOnly" ma:internalName="ArticleStartDate">
      <xsd:simpleType>
        <xsd:restriction base="dms:DateTime"/>
      </xsd:simpleType>
    </xsd:element>
    <xsd:element name="PublishingImageCaption" ma:index="25" nillable="true" ma:displayName="Billedtekst" ma:internalName="PublishingImageCaption">
      <xsd:simpleType>
        <xsd:restriction base="dms:Unknown"/>
      </xsd:simpleType>
    </xsd:element>
    <xsd:element name="HeaderStyleDefinitions" ma:index="26" nillable="true" ma:displayName="Typografidefinitioner" ma:hidden="true" ma:internalName="HeaderStyleDefinitions">
      <xsd:simpleType>
        <xsd:restriction base="dms:Unknown"/>
      </xsd:simpleType>
    </xsd:element>
    <xsd:element name="DynamicPublishingContent0" ma:index="41" nillable="true" ma:displayName="Dynamisk sideindhold (1)" ma:hidden="true" ma:internalName="DynamicPublishingContent0">
      <xsd:simpleType>
        <xsd:restriction base="dms:Unknown"/>
      </xsd:simpleType>
    </xsd:element>
    <xsd:element name="DynamicPublishingContent1" ma:index="42" nillable="true" ma:displayName="Dynamisk sideindhold (2)" ma:hidden="true" ma:internalName="DynamicPublishingContent1">
      <xsd:simpleType>
        <xsd:restriction base="dms:Unknown"/>
      </xsd:simpleType>
    </xsd:element>
    <xsd:element name="DynamicPublishingContent2" ma:index="43" nillable="true" ma:displayName="Dynamisk sideindhold (3)" ma:hidden="true" ma:internalName="DynamicPublishingContent2">
      <xsd:simpleType>
        <xsd:restriction base="dms:Unknown"/>
      </xsd:simpleType>
    </xsd:element>
    <xsd:element name="DynamicPublishingContent3" ma:index="44" nillable="true" ma:displayName="Dynamisk sideindhold (4)" ma:hidden="true" ma:internalName="DynamicPublishingContent3">
      <xsd:simpleType>
        <xsd:restriction base="dms:Unknown"/>
      </xsd:simpleType>
    </xsd:element>
    <xsd:element name="DynamicPublishingContent4" ma:index="45" nillable="true" ma:displayName="Dynamisk sideindhold (5)" ma:hidden="true" ma:internalName="DynamicPublishingContent4">
      <xsd:simpleType>
        <xsd:restriction base="dms:Unknown"/>
      </xsd:simpleType>
    </xsd:element>
    <xsd:element name="DynamicPublishingContent5" ma:index="46" nillable="true" ma:displayName="Dynamisk sideindhold (6)" ma:hidden="true" ma:internalName="DynamicPublishingContent5">
      <xsd:simpleType>
        <xsd:restriction base="dms:Unknown"/>
      </xsd:simpleType>
    </xsd:element>
    <xsd:element name="DynamicPublishingContent6" ma:index="59" nillable="true" ma:displayName="Dynamisk sideindhold (7)" ma:hidden="true" ma:internalName="DynamicPublishingContent6">
      <xsd:simpleType>
        <xsd:restriction base="dms:Unknown"/>
      </xsd:simpleType>
    </xsd:element>
    <xsd:element name="DynamicPublishingContent7" ma:index="60" nillable="true" ma:displayName="Dynamisk sideindhold (8)" ma:hidden="true" ma:internalName="DynamicPublishingContent7">
      <xsd:simpleType>
        <xsd:restriction base="dms:Unknown"/>
      </xsd:simpleType>
    </xsd:element>
    <xsd:element name="DynamicPublishingContent8" ma:index="61" nillable="true" ma:displayName="Dynamisk sideindhold (9)" ma:hidden="true" ma:internalName="DynamicPublishingContent8">
      <xsd:simpleType>
        <xsd:restriction base="dms:Unknown"/>
      </xsd:simpleType>
    </xsd:element>
    <xsd:element name="DynamicPublishingContent9" ma:index="62" nillable="true" ma:displayName="Dynamisk sideindhold (10)" ma:hidden="true" ma:internalName="DynamicPublishingContent9">
      <xsd:simpleType>
        <xsd:restriction base="dms:Unknown"/>
      </xsd:simpleType>
    </xsd:element>
    <xsd:element name="DynamicPublishingContent10" ma:index="63" nillable="true" ma:displayName="Dynamisk sideindhold (11)" ma:hidden="true" ma:internalName="DynamicPublishingContent10">
      <xsd:simpleType>
        <xsd:restriction base="dms:Unknown"/>
      </xsd:simpleType>
    </xsd:element>
    <xsd:element name="DynamicPublishingContent11" ma:index="64" nillable="true" ma:displayName="Dynamisk sideindhold (12)" ma:hidden="true" ma:internalName="DynamicPublishingContent11">
      <xsd:simpleType>
        <xsd:restriction base="dms:Unknown"/>
      </xsd:simpleType>
    </xsd:element>
    <xsd:element name="DynamicPublishingContent12" ma:index="65" nillable="true" ma:displayName="Dynamisk sideindhold (13)" ma:hidden="true" ma:internalName="DynamicPublishingContent12">
      <xsd:simpleType>
        <xsd:restriction base="dms:Unknown"/>
      </xsd:simpleType>
    </xsd:element>
    <xsd:element name="DynamicPublishingContent13" ma:index="66" nillable="true" ma:displayName="Dynamisk sideindhold (14)" ma:hidden="true" ma:internalName="DynamicPublishingContent13">
      <xsd:simpleType>
        <xsd:restriction base="dms:Unknown"/>
      </xsd:simpleType>
    </xsd:element>
    <xsd:element name="DynamicPublishingContent14" ma:index="67" nillable="true" ma:displayName="Dynamisk sideindhold (15)" ma:hidden="true" ma:internalName="DynamicPublishingContent14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0fdba4-151c-4e55-9dcc-4c0be9bb72c9" elementFormDefault="qualified">
    <xsd:import namespace="http://schemas.microsoft.com/office/2006/documentManagement/types"/>
    <xsd:import namespace="http://schemas.microsoft.com/office/infopath/2007/PartnerControls"/>
    <xsd:element name="Ansvarligafdeling" ma:index="27" nillable="true" ma:displayName="Ansvarlig afdeling" ma:list="{2b5a13a3-256c-433f-bc8b-bde4d05df095}" ma:internalName="Ansvarligafdeling" ma:showField="Title" ma:web="303eeafb-7dff-46db-9396-e9c651f530ea">
      <xsd:simpleType>
        <xsd:restriction base="dms:Lookup"/>
      </xsd:simpleType>
    </xsd:element>
    <xsd:element name="Rettighedsgruppe" ma:index="29" ma:displayName="Rettighedsgruppe" ma:default="2;#Basis" ma:list="{cd861654-9942-42cc-b4e8-22e2eb33fafe}" ma:internalName="Rettighedsgruppe" ma:readOnly="false" ma:showField="Title" ma:web="303eeafb-7dff-46db-9396-e9c651f530ea">
      <xsd:simpleType>
        <xsd:restriction base="dms:Lookup"/>
      </xsd:simpleType>
    </xsd:element>
    <xsd:element name="Afsender" ma:index="36" nillable="true" ma:displayName="Afsender" ma:default="2;#Landscentret" ma:list="{b497b606-9a6f-4593-a3de-acb9bcbea154}" ma:internalName="Afsender" ma:showField="LinkTitleNoMenu" ma:web="303eeafb-7dff-46db-9396-e9c651f530ea">
      <xsd:simpleType>
        <xsd:restriction base="dms:Lookup"/>
      </xsd:simpleType>
    </xsd:element>
    <xsd:element name="Arkiveringsdato" ma:index="37" ma:displayName="Arkiveringsdato" ma:format="DateOnly" ma:internalName="Arkiveringsdato">
      <xsd:simpleType>
        <xsd:restriction base="dms:DateTime"/>
      </xsd:simpleType>
    </xsd:element>
    <xsd:element name="Ingen_x0020_besked_x0020_ved_x0020_arkivering" ma:index="38" nillable="true" ma:displayName="Ingen besked ved arkivering" ma:default="0" ma:description="Klik her, for ikke at modtage en besked, når dokumentet når sin udløbsdato" ma:internalName="Ingen_x0020_besked_x0020_ved_x0020_arkivering">
      <xsd:simpleType>
        <xsd:restriction base="dms:Boolean"/>
      </xsd:simpleType>
    </xsd:element>
    <xsd:element name="HideInRollups" ma:index="39" nillable="true" ma:displayName="Skjul i artikellister" ma:default="0" ma:description="Klik her for at skjule siden i artikellister" ma:internalName="HideInRollups">
      <xsd:simpleType>
        <xsd:restriction base="dms:Boolean"/>
      </xsd:simpleType>
    </xsd:element>
    <xsd:element name="IsHiddenFromRollup" ma:index="40" nillable="true" ma:displayName="Skjult i artikellister (system)" ma:decimals="0" ma:default="0" ma:description="Understøtter infrastrukturen" ma:internalName="IsHiddenFromRollup">
      <xsd:simpleType>
        <xsd:restriction base="dms:Number"/>
      </xsd:simpleType>
    </xsd:element>
    <xsd:element name="EnclosureFor" ma:index="48" nillable="true" ma:displayName="Bilag til" ma:description="Peger på bilagets moderdokument" ma:internalName="EnclosureFor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GammelURL" ma:index="49" nillable="true" ma:displayName="Gammel URL" ma:description="Tidligere placering på landbrugsinfo" ma:internalName="GammelURL">
      <xsd:simpleType>
        <xsd:restriction base="dms:Text">
          <xsd:maxLength value="255"/>
        </xsd:restriction>
      </xsd:simpleType>
    </xsd:element>
    <xsd:element name="NetSkabelonValue" ma:index="50" nillable="true" ma:displayName="NetSkabelon værdier" ma:internalName="NetSkabelonValue">
      <xsd:simpleType>
        <xsd:restriction base="dms:Text">
          <xsd:maxLength value="255"/>
        </xsd:restriction>
      </xsd:simpleType>
    </xsd:element>
    <xsd:element name="Projekter" ma:index="51" nillable="true" ma:displayName="Projekter" ma:list="{ecf07d35-95fb-4bda-ad72-e46544058ec2}" ma:internalName="Projekter" ma:showField="LinkTitleNoMenu" ma:web="303eeafb-7dff-46db-9396-e9c651f530ea">
      <xsd:simpleType>
        <xsd:restriction base="dms:Unknown"/>
      </xsd:simpleType>
    </xsd:element>
    <xsd:element name="WebInfoSubjects" ma:index="52" nillable="true" ma:displayName="Emneord" ma:description="Knyt emneord til din artikel. Benyttes primært til nyhedsbreve." ma:list="{c1fcffa3-db61-496d-89f0-dea25d970c75}" ma:internalName="WebInfoSubjects" ma:showField="LinkTitleNoMenu" ma:web="303eeafb-7dff-46db-9396-e9c651f530ea">
      <xsd:simpleType>
        <xsd:restriction base="dms:Unknown"/>
      </xsd:simpleType>
    </xsd:element>
    <xsd:element name="HitCount" ma:index="53" nillable="true" ma:displayName="HitCount (system)" ma:decimals="0" ma:default="0" ma:description="Antal gange et dokument er set af en bruger" ma:internalName="HitCount" ma:readOnly="false">
      <xsd:simpleType>
        <xsd:restriction base="dms:Number"/>
      </xsd:simpleType>
    </xsd:element>
    <xsd:element name="PermalinkID" ma:index="54" nillable="true" ma:displayName="Permalink ID" ma:description="Unik ID for artiklen som kan benyttes til permalink" ma:hidden="true" ma:internalName="PermalinkID" ma:readOnly="false">
      <xsd:simpleType>
        <xsd:restriction base="dms:Text">
          <xsd:maxLength value="255"/>
        </xsd:restriction>
      </xsd:simpleType>
    </xsd:element>
    <xsd:element name="WebInfoMultiSelect" ma:index="55" nillable="true" ma:displayName="Tilvalg" ma:description="Mulighed for et antal tilvalg gemt i et samlet felt." ma:internalName="WebInfoMultiSelect">
      <xsd:simpleType>
        <xsd:restriction base="dms:Unknown"/>
      </xsd:simpleType>
    </xsd:element>
    <xsd:element name="TaksonomiTaxHTField0" ma:index="68" nillable="true" ma:taxonomy="true" ma:internalName="TaksonomiTaxHTField0" ma:taxonomyFieldName="Taksonomi" ma:displayName="Taksonomi" ma:fieldId="{6e43b4ee-656e-4e6d-875c-6c0fe73b7faf}" ma:taxonomyMulti="true" ma:sspId="2476898c-5e7e-458a-8d26-e528e2e6d5ce" ma:termSetId="65f14c63-6b42-47e9-9739-973b2f9a435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evillingsgivere" ma:index="72" nillable="true" ma:displayName="Bevillingsgivere" ma:list="9ccd692b-b01f-4300-9d4e-b4fb85c2c995" ma:internalName="Bevillingsgivere" ma:showField="LinkTitleNoMenu" ma:web="303eeafb-7dff-46db-9396-e9c651f530ea">
      <xsd:simpleType>
        <xsd:restriction base="dms:Unknown"/>
      </xsd:simpleType>
    </xsd:element>
    <xsd:element name="FinanceYear" ma:index="73" nillable="true" ma:displayName="Bevillingsår" ma:decimals="0" ma:internalName="FinanceYear">
      <xsd:simpleType>
        <xsd:restriction base="dms:Number"/>
      </xsd:simpleType>
    </xsd:element>
    <xsd:element name="WebInfoLawCodes" ma:index="74" nillable="true" ma:displayName="Lovkoder" ma:description="Knyt lovkoder til din artikel." ma:list="{908f6eb6-a66b-478a-a99e-d2541dc092be}" ma:internalName="WebInfoLawCodes" ma:showField="LinkTitleNoMenu" ma:web="303eeafb-7dff-46db-9396-e9c651f530ea">
      <xsd:simpleType>
        <xsd:restriction base="dms:Unknown"/>
      </xsd:simpleType>
    </xsd:element>
    <xsd:element name="Afrapportering" ma:index="75" nillable="true" ma:displayName="Afrapportering" ma:list="{126d356a-4f5c-4bbb-91a6-e07af1934e19}" ma:internalName="Afrapportering" ma:showField="LinkTitleNoMenu" ma:web="303eeafb-7dff-46db-9396-e9c651f530ea">
      <xsd:simpleType>
        <xsd:restriction base="dms:Unknown"/>
      </xsd:simpleType>
    </xsd:element>
    <xsd:element name="ProjectID" ma:index="78" nillable="true" ma:displayName="ProjectID (system)" ma:internalName="ProjectI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14257-579e-4a1f-bbbb-3c8dd7393476" elementFormDefault="qualified">
    <xsd:import namespace="http://schemas.microsoft.com/office/2006/documentManagement/types"/>
    <xsd:import namespace="http://schemas.microsoft.com/office/infopath/2007/PartnerControls"/>
    <xsd:element name="Forfattere" ma:index="28" nillable="true" ma:displayName="Forfattere" ma:list="UserInfo" ma:SharePointGroup="0" ma:internalName="Forfattere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istekode" ma:index="30" nillable="true" ma:displayName="Listekode" ma:internalName="Listekode">
      <xsd:simpleType>
        <xsd:restriction base="dms:Text">
          <xsd:maxLength value="255"/>
        </xsd:restriction>
      </xsd:simpleType>
    </xsd:element>
    <xsd:element name="Nummer" ma:index="31" nillable="true" ma:displayName="Nummer" ma:internalName="Nummer">
      <xsd:simpleType>
        <xsd:restriction base="dms:Text">
          <xsd:maxLength value="255"/>
        </xsd:restriction>
      </xsd:simpleType>
    </xsd:element>
    <xsd:element name="Noegleord" ma:index="32" nillable="true" ma:displayName="Nøgleord" ma:internalName="Noegleord">
      <xsd:simpleType>
        <xsd:restriction base="dms:Text">
          <xsd:maxLength value="255"/>
        </xsd:restriction>
      </xsd:simpleType>
    </xsd:element>
    <xsd:element name="Informationsserie" ma:index="33" nillable="true" ma:displayName="Historisk informationsserie" ma:internalName="Informationsserie">
      <xsd:simpleType>
        <xsd:restriction base="dms:Text">
          <xsd:maxLength value="255"/>
        </xsd:restriction>
      </xsd:simpleType>
    </xsd:element>
    <xsd:element name="Bekraeftelsesdato" ma:index="34" nillable="true" ma:displayName="Bekræftelsesdato" ma:format="DateTime" ma:internalName="Bekraeftelsesdato">
      <xsd:simpleType>
        <xsd:restriction base="dms:DateTime"/>
      </xsd:simpleType>
    </xsd:element>
    <xsd:element name="Revisionsdato" ma:index="35" nillable="true" ma:displayName="Revisionsdato" ma:format="DateTime" ma:internalName="Revisionsdato">
      <xsd:simpleType>
        <xsd:restriction base="dms:DateTime"/>
      </xsd:simpleType>
    </xsd:element>
    <xsd:element name="Sorteringsorden" ma:index="47" nillable="true" ma:displayName="Sorteringsorden" ma:decimals="0" ma:internalName="Sorteringsorden">
      <xsd:simpleType>
        <xsd:restriction base="dms:Number"/>
      </xsd:simpleType>
    </xsd:element>
    <xsd:element name="Kontaktpersoner" ma:index="76" nillable="true" ma:displayName="Kontaktpersoner" ma:list="UserInfo" ma:SharePointGroup="0" ma:internalName="Kontaktpersoner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kribenter" ma:index="77" nillable="true" ma:displayName="Skribenter" ma:list="UserInfo" ma:SharePointGroup="0" ma:internalName="Skribenter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3eeafb-7dff-46db-9396-e9c651f530ea" elementFormDefault="qualified">
    <xsd:import namespace="http://schemas.microsoft.com/office/2006/documentManagement/types"/>
    <xsd:import namespace="http://schemas.microsoft.com/office/infopath/2007/PartnerControls"/>
    <xsd:element name="_dlc_DocId" ma:index="56" nillable="true" ma:displayName="Værdi for dokument-id" ma:description="Værdien af det dokument-id, der er tildelt dette element." ma:internalName="_dlc_DocId" ma:readOnly="true">
      <xsd:simpleType>
        <xsd:restriction base="dms:Text"/>
      </xsd:simpleType>
    </xsd:element>
    <xsd:element name="_dlc_DocIdUrl" ma:index="57" nillable="true" ma:displayName="Dokument-id" ma:description="Permanent link til dette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5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69" nillable="true" ma:displayName="Taxonomy Catch All Column" ma:description="" ma:hidden="true" ma:list="{00a11604-cdb1-438d-8b4c-a208f6918db7}" ma:internalName="TaxCatchAll" ma:showField="CatchAllData" ma:web="303eeafb-7dff-46db-9396-e9c651f530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70" nillable="true" ma:displayName="Taxonomy Catch All Column1" ma:description="" ma:hidden="true" ma:list="{00a11604-cdb1-438d-8b4c-a208f6918db7}" ma:internalName="TaxCatchAllLabel" ma:readOnly="true" ma:showField="CatchAllDataLabel" ma:web="303eeafb-7dff-46db-9396-e9c651f530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ynamicPublishingContent11 xmlns="http://schemas.microsoft.com/sharepoint/v3" xsi:nil="true"/>
    <DynamicPublishingContent14 xmlns="http://schemas.microsoft.com/sharepoint/v3" xsi:nil="true"/>
    <PublishingRollupImage xmlns="http://schemas.microsoft.com/sharepoint/v3" xsi:nil="true"/>
    <Revisionsdato xmlns="5aa14257-579e-4a1f-bbbb-3c8dd7393476">2018-01-23T10:32:00+00:00</Revisionsdato>
    <DynamicPublishingContent5 xmlns="http://schemas.microsoft.com/sharepoint/v3" xsi:nil="true"/>
    <DynamicPublishingContent12 xmlns="http://schemas.microsoft.com/sharepoint/v3" xsi:nil="true"/>
    <PublishingContactEmail xmlns="http://schemas.microsoft.com/sharepoint/v3" xsi:nil="true"/>
    <HeaderStyleDefinitions xmlns="http://schemas.microsoft.com/sharepoint/v3" xsi:nil="true"/>
    <DynamicPublishingContent4 xmlns="http://schemas.microsoft.com/sharepoint/v3" xsi:nil="true"/>
    <Skribenter xmlns="5aa14257-579e-4a1f-bbbb-3c8dd7393476">
      <UserInfo>
        <DisplayName/>
        <AccountId xsi:nil="true"/>
        <AccountType/>
      </UserInfo>
    </Skribenter>
    <PublishingVariationRelationshipLinkFieldID xmlns="http://schemas.microsoft.com/sharepoint/v3">
      <Url xsi:nil="true"/>
      <Description xsi:nil="true"/>
    </PublishingVariationRelationshipLinkFieldID>
    <PublishingPageContent xmlns="http://schemas.microsoft.com/sharepoint/v3" xsi:nil="true"/>
    <DynamicPublishingContent7 xmlns="http://schemas.microsoft.com/sharepoint/v3" xsi:nil="true"/>
    <DynamicPublishingContent6 xmlns="http://schemas.microsoft.com/sharepoint/v3" xsi:nil="true"/>
    <Bekraeftelsesdato xmlns="5aa14257-579e-4a1f-bbbb-3c8dd7393476">2018-01-23T10:32:00+00:00</Bekraeftelsesdato>
    <DynamicPublishingContent1 xmlns="http://schemas.microsoft.com/sharepoint/v3" xsi:nil="true"/>
    <DynamicPublishingContent13 xmlns="http://schemas.microsoft.com/sharepoint/v3" xsi:nil="true"/>
    <PublishingVariationGroupID xmlns="http://schemas.microsoft.com/sharepoint/v3" xsi:nil="true"/>
    <ArticleStartDate xmlns="http://schemas.microsoft.com/sharepoint/v3">2018-01-22T23:00:00+00:00</ArticleStartDate>
    <Listekode xmlns="5aa14257-579e-4a1f-bbbb-3c8dd7393476">PLK2018</Listekode>
    <DynamicPublishingContent0 xmlns="http://schemas.microsoft.com/sharepoint/v3" xsi:nil="true"/>
    <ArticleByLine xmlns="http://schemas.microsoft.com/sharepoint/v3" xsi:nil="true"/>
    <PublishingImageCaption xmlns="http://schemas.microsoft.com/sharepoint/v3" xsi:nil="true"/>
    <Forfattere xmlns="5aa14257-579e-4a1f-bbbb-3c8dd7393476">
      <UserInfo>
        <DisplayName>i:0e.t|dlbr idp|lcjbp@prod.dli</DisplayName>
        <AccountId>15493</AccountId>
        <AccountType/>
      </UserInfo>
    </Forfattere>
    <DynamicPublishingContent3 xmlns="http://schemas.microsoft.com/sharepoint/v3" xsi:nil="true"/>
    <Sorteringsorden xmlns="5aa14257-579e-4a1f-bbbb-3c8dd7393476" xsi:nil="true"/>
    <Audience xmlns="http://schemas.microsoft.com/sharepoint/v3" xsi:nil="true"/>
    <PublishingPageImage xmlns="http://schemas.microsoft.com/sharepoint/v3" xsi:nil="true"/>
    <DynamicPublishingContent2 xmlns="http://schemas.microsoft.com/sharepoint/v3" xsi:nil="true"/>
    <SummaryLinks xmlns="http://schemas.microsoft.com/sharepoint/v3">&lt;div title="_schemaversion" id="_3"&gt;
  &lt;div title="_view"&gt;
    &lt;span title="_columns"&gt;1&lt;/span&gt;
    &lt;span title="_linkstyle"&gt;&lt;/span&gt;
    &lt;span title="_groupstyle"&gt;&lt;/span&gt;
  &lt;/div&gt;
&lt;/div&gt;</SummaryLinks>
    <PublishingExpirationDate xmlns="http://schemas.microsoft.com/sharepoint/v3" xsi:nil="true"/>
    <PublishingContactPicture xmlns="http://schemas.microsoft.com/sharepoint/v3">
      <Url xsi:nil="true"/>
      <Description xsi:nil="true"/>
    </PublishingContactPicture>
    <Informationsserie xmlns="5aa14257-579e-4a1f-bbbb-3c8dd7393476" xsi:nil="true"/>
    <PublishingStartDate xmlns="http://schemas.microsoft.com/sharepoint/v3" xsi:nil="true"/>
    <Kontaktpersoner xmlns="5aa14257-579e-4a1f-bbbb-3c8dd7393476">
      <UserInfo>
        <DisplayName/>
        <AccountId xsi:nil="true"/>
        <AccountType/>
      </UserInfo>
    </Kontaktpersoner>
    <DynamicPublishingContent9 xmlns="http://schemas.microsoft.com/sharepoint/v3" xsi:nil="true"/>
    <DynamicPublishingContent10 xmlns="http://schemas.microsoft.com/sharepoint/v3" xsi:nil="true"/>
    <PublishingContact xmlns="http://schemas.microsoft.com/sharepoint/v3">
      <UserInfo>
        <DisplayName/>
        <AccountId xsi:nil="true"/>
        <AccountType/>
      </UserInfo>
    </PublishingContact>
    <PublishingContactName xmlns="http://schemas.microsoft.com/sharepoint/v3" xsi:nil="true"/>
    <Noegleord xmlns="5aa14257-579e-4a1f-bbbb-3c8dd7393476" xsi:nil="true"/>
    <DynamicPublishingContent8 xmlns="http://schemas.microsoft.com/sharepoint/v3" xsi:nil="true"/>
    <TaxCatchAll xmlns="303eeafb-7dff-46db-9396-e9c651f530ea"/>
    <Comments xmlns="http://schemas.microsoft.com/sharepoint/v3">Dyrkninga f hestebønner. Indlæg på plantekongres 2018.</Comments>
    <Nummer xmlns="5aa14257-579e-4a1f-bbbb-3c8dd7393476" xsi:nil="true"/>
    <_dlc_DocId xmlns="303eeafb-7dff-46db-9396-e9c651f530ea">LBINFO-1539357876-3955</_dlc_DocId>
    <_dlc_DocIdUrl xmlns="303eeafb-7dff-46db-9396-e9c651f530ea">
      <Url>https://sp.landbrugsinfo.dk/Afrapportering/innovation/2017/_layouts/DocIdRedir.aspx?ID=LBINFO-1539357876-3955</Url>
      <Description>LBINFO-1539357876-3955</Description>
    </_dlc_DocIdUrl>
    <IsHiddenFromRollup xmlns="fc0fdba4-151c-4e55-9dcc-4c0be9bb72c9">0</IsHiddenFromRollup>
    <Arkiveringsdato xmlns="fc0fdba4-151c-4e55-9dcc-4c0be9bb72c9">2099-12-31T23:00:00+00:00</Arkiveringsdato>
    <HideInRollups xmlns="fc0fdba4-151c-4e55-9dcc-4c0be9bb72c9">false</HideInRollups>
    <PermalinkID xmlns="fc0fdba4-151c-4e55-9dcc-4c0be9bb72c9">e0771a7e-d6c7-42a8-8cdf-7669b4f721d8</PermalinkID>
    <WebInfoLawCodes xmlns="fc0fdba4-151c-4e55-9dcc-4c0be9bb72c9" xsi:nil="true"/>
    <WebInfoSubjects xmlns="fc0fdba4-151c-4e55-9dcc-4c0be9bb72c9" xsi:nil="true"/>
    <GammelURL xmlns="fc0fdba4-151c-4e55-9dcc-4c0be9bb72c9" xsi:nil="true"/>
    <ProjectID xmlns="fc0fdba4-151c-4e55-9dcc-4c0be9bb72c9">X75X X213X</ProjectID>
    <Rettighedsgruppe xmlns="fc0fdba4-151c-4e55-9dcc-4c0be9bb72c9">1</Rettighedsgruppe>
    <Afsender xmlns="fc0fdba4-151c-4e55-9dcc-4c0be9bb72c9">2</Afsender>
    <Ingen_x0020_besked_x0020_ved_x0020_arkivering xmlns="fc0fdba4-151c-4e55-9dcc-4c0be9bb72c9">true</Ingen_x0020_besked_x0020_ved_x0020_arkivering>
    <WebInfoMultiSelect xmlns="fc0fdba4-151c-4e55-9dcc-4c0be9bb72c9" xsi:nil="true"/>
    <EnclosureFor xmlns="fc0fdba4-151c-4e55-9dcc-4c0be9bb72c9">
      <Url xsi:nil="true"/>
      <Description xsi:nil="true"/>
    </EnclosureFor>
    <HitCount xmlns="fc0fdba4-151c-4e55-9dcc-4c0be9bb72c9">0</HitCount>
    <Bevillingsgivere xmlns="fc0fdba4-151c-4e55-9dcc-4c0be9bb72c9" xsi:nil="true"/>
    <Projekter xmlns="fc0fdba4-151c-4e55-9dcc-4c0be9bb72c9" xsi:nil="true"/>
    <TaksonomiTaxHTField0 xmlns="fc0fdba4-151c-4e55-9dcc-4c0be9bb72c9">
      <Terms xmlns="http://schemas.microsoft.com/office/infopath/2007/PartnerControls"/>
    </TaksonomiTaxHTField0>
    <NetSkabelonValue xmlns="fc0fdba4-151c-4e55-9dcc-4c0be9bb72c9" xsi:nil="true"/>
    <FinanceYear xmlns="fc0fdba4-151c-4e55-9dcc-4c0be9bb72c9" xsi:nil="true"/>
    <Ansvarligafdeling xmlns="fc0fdba4-151c-4e55-9dcc-4c0be9bb72c9">33</Ansvarligafdeling>
    <Afrapportering xmlns="fc0fdba4-151c-4e55-9dcc-4c0be9bb72c9">75;#Målrettet og konkurrencedygtig dyrkning af korn, raps og bælgsæd;#213;#Topudbytter i korn, raps og bælgsæd</Afrapportering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Set Item Permission, based on rettighedsgruppe</Name>
    <Synchronization>Asynchronous</Synchronization>
    <Type>10001</Type>
    <SequenceNumber>1010</SequenceNumber>
    <Assembly>DAAS.WebInfo.Common, Version=1.0.0.0, Culture=neutral, PublicKeyToken=f192aeb827ef4bcc</Assembly>
    <Class>DAAS.WebInfo.Common.EventReceivers.RightsGroupItemEventReceiver</Class>
    <Data/>
    <Filter/>
  </Receiver>
  <Receiver>
    <Name>Set Item Permission, based on rettighedsgruppe</Name>
    <Synchronization>Asynchronous</Synchronization>
    <Type>10002</Type>
    <SequenceNumber>1010</SequenceNumber>
    <Assembly>DAAS.WebInfo.Common, Version=1.0.0.0, Culture=neutral, PublicKeyToken=f192aeb827ef4bcc</Assembly>
    <Class>DAAS.WebInfo.Common.EventReceivers.RightsGroupItemEventReceiver</Class>
    <Data/>
    <Filter/>
  </Receiver>
  <Receiver>
    <Name>WebInfo Content Page Event</Name>
    <Synchronization>Synchronous</Synchronization>
    <Type>1</Type>
    <SequenceNumber>1030</SequenceNumber>
    <Assembly>DAAS.WebInfo.Common, Version=1.0.0.0, Culture=neutral, PublicKeyToken=f192aeb827ef4bcc</Assembly>
    <Class>DAAS.WebInfo.Common.EventReceivers.WebInfoContentPageEventReceiver</Class>
    <Data/>
    <Filter/>
  </Receiver>
  <Receiver>
    <Name>WebInfo Content Page Event</Name>
    <Synchronization>Synchronous</Synchronization>
    <Type>2</Type>
    <SequenceNumber>1030</SequenceNumber>
    <Assembly>DAAS.WebInfo.Common, Version=1.0.0.0, Culture=neutral, PublicKeyToken=f192aeb827ef4bcc</Assembly>
    <Class>DAAS.WebInfo.Common.EventReceivers.WebInfoContentPageEventReceiver</Class>
    <Data/>
    <Filter/>
  </Receiver>
  <Receiver>
    <Name>WebInfo Content Page Event</Name>
    <Synchronization>Asynchronous</Synchronization>
    <Type>10002</Type>
    <SequenceNumber>1030</SequenceNumber>
    <Assembly>DAAS.WebInfo.Common, Version=1.0.0.0, Culture=neutral, PublicKeyToken=f192aeb827ef4bcc</Assembly>
    <Class>DAAS.WebInfo.Common.EventReceivers.WebInfoContentPageEventReceiver</Class>
    <Data/>
    <Filter/>
  </Receiver>
</spe:Receivers>
</file>

<file path=customXml/itemProps1.xml><?xml version="1.0" encoding="utf-8"?>
<ds:datastoreItem xmlns:ds="http://schemas.openxmlformats.org/officeDocument/2006/customXml" ds:itemID="{D1A63844-219B-444D-B5CC-D9D2D52C8091}"/>
</file>

<file path=customXml/itemProps2.xml><?xml version="1.0" encoding="utf-8"?>
<ds:datastoreItem xmlns:ds="http://schemas.openxmlformats.org/officeDocument/2006/customXml" ds:itemID="{FEBB7041-8FEB-463D-9EE6-0994B4693B0C}"/>
</file>

<file path=customXml/itemProps3.xml><?xml version="1.0" encoding="utf-8"?>
<ds:datastoreItem xmlns:ds="http://schemas.openxmlformats.org/officeDocument/2006/customXml" ds:itemID="{DBEC3DD7-ED50-43BB-971C-E3A395744E26}"/>
</file>

<file path=customXml/itemProps4.xml><?xml version="1.0" encoding="utf-8"?>
<ds:datastoreItem xmlns:ds="http://schemas.openxmlformats.org/officeDocument/2006/customXml" ds:itemID="{6242863C-C958-4205-8E03-75AB9470266F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604</Words>
  <Application>Microsoft Office PowerPoint</Application>
  <PresentationFormat>Brugerdefineret</PresentationFormat>
  <Paragraphs>257</Paragraphs>
  <Slides>17</Slides>
  <Notes>7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17</vt:i4>
      </vt:variant>
    </vt:vector>
  </HeadingPairs>
  <TitlesOfParts>
    <vt:vector size="20" baseType="lpstr">
      <vt:lpstr>Arial</vt:lpstr>
      <vt:lpstr>Calibri</vt:lpstr>
      <vt:lpstr>LF PPT - SEGES</vt:lpstr>
      <vt:lpstr>De nyeste resultater fra landsforsøg med hestebønner</vt:lpstr>
      <vt:lpstr>PowerPoint-præsentation</vt:lpstr>
      <vt:lpstr>Øget interesse for dyrkning – øget efterspørgsel efter viden</vt:lpstr>
      <vt:lpstr>Landsforsøg med hestebønnesorter, 2015-2017, hkg pr. ha</vt:lpstr>
      <vt:lpstr>Landsforsøg med hestebønnesorter, 2017, udvalg af sorter</vt:lpstr>
      <vt:lpstr>Udsæd til foråret 2017?, Ha fremavl 2017 i DK:</vt:lpstr>
      <vt:lpstr>Udsædsmængder og sådybde 2015 – 2017, 8 forsøg</vt:lpstr>
      <vt:lpstr>Udsædsmængder og sådybde 2015 – 2017, 8 forsøg</vt:lpstr>
      <vt:lpstr>PowerPoint-præsentation</vt:lpstr>
      <vt:lpstr>Høsttidspunktet – en udfordring i hestebønner</vt:lpstr>
      <vt:lpstr>Forsøg med nedvisningstider</vt:lpstr>
      <vt:lpstr>Nedvisning af hestebønner, en mulighed</vt:lpstr>
      <vt:lpstr>Nedvisning af hestebønner, en mulighed</vt:lpstr>
      <vt:lpstr>1. års forsøg antyder</vt:lpstr>
      <vt:lpstr>Vinterhestebønner</vt:lpstr>
      <vt:lpstr>Udbytte og udsædsmængder i vinterhestebønner, 2017, 5 forsøg </vt:lpstr>
      <vt:lpstr>PowerPoint-præsentation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Korn, bælgsæd og foder</dc:title>
  <dc:creator/>
  <cp:keywords>PLK2018</cp:keywords>
  <cp:lastModifiedBy/>
  <cp:revision>1</cp:revision>
  <dcterms:created xsi:type="dcterms:W3CDTF">2017-09-14T08:06:37Z</dcterms:created>
  <dcterms:modified xsi:type="dcterms:W3CDTF">2019-03-14T07:18:50Z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0x010100C568DB52D9D0A14D9B2FDCC96666E9F2007948130EC3DB064584E219954237AF3900242457EFB8B24247815D688C526CD44D00C26A9DBCB02B5C4DA1F017B836C045C00060750ADE2E6249BABB5C6118FC133DE800B6E1A9893ABA4670B08C14B9C53A30D300DFDD00033E6F28498F2F4F69AD32C836</vt:lpwstr>
  </property>
  <property fmtid="{D5CDD505-2E9C-101B-9397-08002B2CF9AE}" pid="3" name="_dlc_DocIdItemGuid">
    <vt:lpwstr>e9c29be1-dd9f-452e-9d05-b773f9c29bde</vt:lpwstr>
  </property>
  <property fmtid="{D5CDD505-2E9C-101B-9397-08002B2CF9AE}" pid="4" name="Taksonomi">
    <vt:lpwstr/>
  </property>
</Properties>
</file>